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83" r:id="rId3"/>
    <p:sldId id="328" r:id="rId4"/>
    <p:sldId id="327" r:id="rId5"/>
    <p:sldId id="331" r:id="rId6"/>
    <p:sldId id="343" r:id="rId7"/>
    <p:sldId id="329" r:id="rId8"/>
    <p:sldId id="326" r:id="rId9"/>
    <p:sldId id="335" r:id="rId10"/>
    <p:sldId id="346" r:id="rId11"/>
    <p:sldId id="339" r:id="rId12"/>
    <p:sldId id="344" r:id="rId13"/>
    <p:sldId id="341" r:id="rId14"/>
    <p:sldId id="347" r:id="rId15"/>
    <p:sldId id="325" r:id="rId16"/>
    <p:sldId id="263" r:id="rId17"/>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9pPr>
  </p:defaultTextStyle>
  <p:extLst>
    <p:ext uri="{EFAFB233-063F-42B5-8137-9DF3F51BA10A}">
      <p15:sldGuideLst xmlns:p15="http://schemas.microsoft.com/office/powerpoint/2012/main" xmlns="">
        <p15:guide id="1" orient="horz" pos="3072">
          <p15:clr>
            <a:srgbClr val="A4A3A4"/>
          </p15:clr>
        </p15:guide>
        <p15:guide id="2" pos="4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aj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aj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aj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2"/>
    <p:restoredTop sz="94688"/>
  </p:normalViewPr>
  <p:slideViewPr>
    <p:cSldViewPr snapToGrid="0" snapToObjects="1">
      <p:cViewPr varScale="1">
        <p:scale>
          <a:sx n="58" d="100"/>
          <a:sy n="58" d="100"/>
        </p:scale>
        <p:origin x="-1512" y="-102"/>
      </p:cViewPr>
      <p:guideLst>
        <p:guide orient="horz" pos="3072"/>
        <p:guide pos="409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3" name="Shape 113"/>
          <p:cNvSpPr>
            <a:spLocks noGrp="1" noRot="1" noChangeAspect="1"/>
          </p:cNvSpPr>
          <p:nvPr>
            <p:ph type="sldImg"/>
          </p:nvPr>
        </p:nvSpPr>
        <p:spPr>
          <a:xfrm>
            <a:off x="1143000" y="685800"/>
            <a:ext cx="4572000" cy="3429000"/>
          </a:xfrm>
          <a:prstGeom prst="rect">
            <a:avLst/>
          </a:prstGeom>
        </p:spPr>
        <p:txBody>
          <a:bodyPr/>
          <a:lstStyle/>
          <a:p>
            <a:endParaRPr/>
          </a:p>
        </p:txBody>
      </p:sp>
      <p:sp>
        <p:nvSpPr>
          <p:cNvPr id="114" name="Shape 114"/>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2634846377"/>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Заголовок и подзаголовок">
    <p:spTree>
      <p:nvGrpSpPr>
        <p:cNvPr id="1" name=""/>
        <p:cNvGrpSpPr/>
        <p:nvPr/>
      </p:nvGrpSpPr>
      <p:grpSpPr>
        <a:xfrm>
          <a:off x="0" y="0"/>
          <a:ext cx="0" cy="0"/>
          <a:chOff x="0" y="0"/>
          <a:chExt cx="0" cy="0"/>
        </a:xfrm>
      </p:grpSpPr>
      <p:sp>
        <p:nvSpPr>
          <p:cNvPr id="11" name="Прямоугольник"/>
          <p:cNvSpPr/>
          <p:nvPr/>
        </p:nvSpPr>
        <p:spPr>
          <a:xfrm>
            <a:off x="4061866" y="-135186"/>
            <a:ext cx="9121280" cy="10023972"/>
          </a:xfrm>
          <a:prstGeom prst="rect">
            <a:avLst/>
          </a:prstGeom>
          <a:solidFill>
            <a:srgbClr val="FFFFFF"/>
          </a:solidFill>
          <a:ln w="12700">
            <a:miter lim="400000"/>
          </a:ln>
        </p:spPr>
        <p:txBody>
          <a:bodyPr lIns="50800" tIns="50800" rIns="50800" bIns="50800" anchor="ctr"/>
          <a:lstStyle/>
          <a:p>
            <a:pPr>
              <a:defRPr sz="2400">
                <a:solidFill>
                  <a:srgbClr val="FFFFFF"/>
                </a:solidFill>
              </a:defRPr>
            </a:pPr>
            <a:endParaRPr/>
          </a:p>
        </p:txBody>
      </p:sp>
      <p:sp>
        <p:nvSpPr>
          <p:cNvPr id="12"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Цитата">
    <p:bg>
      <p:bgPr>
        <a:solidFill>
          <a:srgbClr val="FFFFFF"/>
        </a:solidFill>
        <a:effectLst/>
      </p:bgPr>
    </p:bg>
    <p:spTree>
      <p:nvGrpSpPr>
        <p:cNvPr id="1" name=""/>
        <p:cNvGrpSpPr/>
        <p:nvPr/>
      </p:nvGrpSpPr>
      <p:grpSpPr>
        <a:xfrm>
          <a:off x="0" y="0"/>
          <a:ext cx="0" cy="0"/>
          <a:chOff x="0" y="0"/>
          <a:chExt cx="0" cy="0"/>
        </a:xfrm>
      </p:grpSpPr>
      <p:sp>
        <p:nvSpPr>
          <p:cNvPr id="90" name="–Иван Арсентьев"/>
          <p:cNvSpPr txBox="1">
            <a:spLocks noGrp="1"/>
          </p:cNvSpPr>
          <p:nvPr>
            <p:ph type="body" sz="quarter" idx="13"/>
          </p:nvPr>
        </p:nvSpPr>
        <p:spPr>
          <a:xfrm>
            <a:off x="1270000" y="6362700"/>
            <a:ext cx="10464800" cy="469900"/>
          </a:xfrm>
          <a:prstGeom prst="rect">
            <a:avLst/>
          </a:prstGeom>
        </p:spPr>
        <p:txBody>
          <a:bodyPr anchor="t">
            <a:spAutoFit/>
          </a:bodyPr>
          <a:lstStyle>
            <a:lvl1pPr marL="0" indent="0" algn="ctr">
              <a:spcBef>
                <a:spcPts val="0"/>
              </a:spcBef>
              <a:buSzTx/>
              <a:buNone/>
              <a:defRPr sz="2400">
                <a:latin typeface="Helvetica"/>
                <a:ea typeface="Helvetica"/>
                <a:cs typeface="Helvetica"/>
                <a:sym typeface="Helvetica"/>
              </a:defRPr>
            </a:lvl1pPr>
          </a:lstStyle>
          <a:p>
            <a:r>
              <a:t>–Иван Арсентьев</a:t>
            </a:r>
          </a:p>
        </p:txBody>
      </p:sp>
      <p:sp>
        <p:nvSpPr>
          <p:cNvPr id="91" name="«Место ввода цитаты»."/>
          <p:cNvSpPr txBox="1">
            <a:spLocks noGrp="1"/>
          </p:cNvSpPr>
          <p:nvPr>
            <p:ph type="body" sz="quarter" idx="14"/>
          </p:nvPr>
        </p:nvSpPr>
        <p:spPr>
          <a:xfrm>
            <a:off x="1270000" y="4267200"/>
            <a:ext cx="10464800" cy="685800"/>
          </a:xfrm>
          <a:prstGeom prst="rect">
            <a:avLst/>
          </a:prstGeom>
        </p:spPr>
        <p:txBody>
          <a:bodyPr>
            <a:spAutoFit/>
          </a:bodyPr>
          <a:lstStyle>
            <a:lvl1pPr marL="0" indent="0" algn="ctr">
              <a:spcBef>
                <a:spcPts val="0"/>
              </a:spcBef>
              <a:buSzTx/>
              <a:buNone/>
              <a:defRPr sz="3800"/>
            </a:lvl1pPr>
          </a:lstStyle>
          <a:p>
            <a:r>
              <a:t>«Место ввода цитаты».</a:t>
            </a:r>
          </a:p>
        </p:txBody>
      </p:sp>
      <p:sp>
        <p:nvSpPr>
          <p:cNvPr id="92"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Фото">
    <p:bg>
      <p:bgPr>
        <a:solidFill>
          <a:srgbClr val="FFFFFF"/>
        </a:solidFill>
        <a:effectLst/>
      </p:bgPr>
    </p:bg>
    <p:spTree>
      <p:nvGrpSpPr>
        <p:cNvPr id="1" name=""/>
        <p:cNvGrpSpPr/>
        <p:nvPr/>
      </p:nvGrpSpPr>
      <p:grpSpPr>
        <a:xfrm>
          <a:off x="0" y="0"/>
          <a:ext cx="0" cy="0"/>
          <a:chOff x="0" y="0"/>
          <a:chExt cx="0" cy="0"/>
        </a:xfrm>
      </p:grpSpPr>
      <p:sp>
        <p:nvSpPr>
          <p:cNvPr id="99" name="Изображение"/>
          <p:cNvSpPr>
            <a:spLocks noGrp="1"/>
          </p:cNvSpPr>
          <p:nvPr>
            <p:ph type="pic" idx="13"/>
          </p:nvPr>
        </p:nvSpPr>
        <p:spPr>
          <a:xfrm>
            <a:off x="0" y="0"/>
            <a:ext cx="13004800" cy="9753600"/>
          </a:xfrm>
          <a:prstGeom prst="rect">
            <a:avLst/>
          </a:prstGeom>
        </p:spPr>
        <p:txBody>
          <a:bodyPr lIns="91439" tIns="45719" rIns="91439" bIns="45719" anchor="t">
            <a:noAutofit/>
          </a:bodyPr>
          <a:lstStyle/>
          <a:p>
            <a:endParaRPr/>
          </a:p>
        </p:txBody>
      </p:sp>
      <p:sp>
        <p:nvSpPr>
          <p:cNvPr id="100"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Пустой">
    <p:bg>
      <p:bgPr>
        <a:solidFill>
          <a:srgbClr val="FFFFFF"/>
        </a:solidFill>
        <a:effectLst/>
      </p:bgPr>
    </p:bg>
    <p:spTree>
      <p:nvGrpSpPr>
        <p:cNvPr id="1" name=""/>
        <p:cNvGrpSpPr/>
        <p:nvPr/>
      </p:nvGrpSpPr>
      <p:grpSpPr>
        <a:xfrm>
          <a:off x="0" y="0"/>
          <a:ext cx="0" cy="0"/>
          <a:chOff x="0" y="0"/>
          <a:chExt cx="0" cy="0"/>
        </a:xfrm>
      </p:grpSpPr>
      <p:sp>
        <p:nvSpPr>
          <p:cNvPr id="107"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Фото — горизонтально">
    <p:bg>
      <p:bgPr>
        <a:solidFill>
          <a:srgbClr val="FFFFFF"/>
        </a:solidFill>
        <a:effectLst/>
      </p:bgPr>
    </p:bg>
    <p:spTree>
      <p:nvGrpSpPr>
        <p:cNvPr id="1" name=""/>
        <p:cNvGrpSpPr/>
        <p:nvPr/>
      </p:nvGrpSpPr>
      <p:grpSpPr>
        <a:xfrm>
          <a:off x="0" y="0"/>
          <a:ext cx="0" cy="0"/>
          <a:chOff x="0" y="0"/>
          <a:chExt cx="0" cy="0"/>
        </a:xfrm>
      </p:grpSpPr>
      <p:sp>
        <p:nvSpPr>
          <p:cNvPr id="19" name="Изображение"/>
          <p:cNvSpPr>
            <a:spLocks noGrp="1"/>
          </p:cNvSpPr>
          <p:nvPr>
            <p:ph type="pic" idx="13"/>
          </p:nvPr>
        </p:nvSpPr>
        <p:spPr>
          <a:xfrm>
            <a:off x="1606550" y="635000"/>
            <a:ext cx="9779000" cy="5918200"/>
          </a:xfrm>
          <a:prstGeom prst="rect">
            <a:avLst/>
          </a:prstGeom>
        </p:spPr>
        <p:txBody>
          <a:bodyPr lIns="91439" tIns="45719" rIns="91439" bIns="45719" anchor="t">
            <a:noAutofit/>
          </a:bodyPr>
          <a:lstStyle/>
          <a:p>
            <a:endParaRPr/>
          </a:p>
        </p:txBody>
      </p:sp>
      <p:sp>
        <p:nvSpPr>
          <p:cNvPr id="20" name="Текст заголовка"/>
          <p:cNvSpPr txBox="1">
            <a:spLocks noGrp="1"/>
          </p:cNvSpPr>
          <p:nvPr>
            <p:ph type="title"/>
          </p:nvPr>
        </p:nvSpPr>
        <p:spPr>
          <a:xfrm>
            <a:off x="1270000" y="6718300"/>
            <a:ext cx="10464800" cy="1422400"/>
          </a:xfrm>
          <a:prstGeom prst="rect">
            <a:avLst/>
          </a:prstGeom>
        </p:spPr>
        <p:txBody>
          <a:bodyPr anchor="b"/>
          <a:lstStyle/>
          <a:p>
            <a:r>
              <a:t>Текст заголовка</a:t>
            </a:r>
          </a:p>
        </p:txBody>
      </p:sp>
      <p:sp>
        <p:nvSpPr>
          <p:cNvPr id="21" name="Уровень текста 1…"/>
          <p:cNvSpPr txBox="1">
            <a:spLocks noGrp="1"/>
          </p:cNvSpPr>
          <p:nvPr>
            <p:ph type="body" sz="quarter"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22" name="Номер слайда"/>
          <p:cNvSpPr txBox="1">
            <a:spLocks noGrp="1"/>
          </p:cNvSpPr>
          <p:nvPr>
            <p:ph type="sldNum" sz="quarter" idx="2"/>
          </p:nvPr>
        </p:nvSpPr>
        <p:spPr>
          <a:xfrm>
            <a:off x="6311798" y="9245600"/>
            <a:ext cx="368504" cy="381000"/>
          </a:xfrm>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Заголовок — по центру">
    <p:bg>
      <p:bgPr>
        <a:solidFill>
          <a:srgbClr val="FFFFFF"/>
        </a:solidFill>
        <a:effectLst/>
      </p:bgPr>
    </p:bg>
    <p:spTree>
      <p:nvGrpSpPr>
        <p:cNvPr id="1" name=""/>
        <p:cNvGrpSpPr/>
        <p:nvPr/>
      </p:nvGrpSpPr>
      <p:grpSpPr>
        <a:xfrm>
          <a:off x="0" y="0"/>
          <a:ext cx="0" cy="0"/>
          <a:chOff x="0" y="0"/>
          <a:chExt cx="0" cy="0"/>
        </a:xfrm>
      </p:grpSpPr>
      <p:sp>
        <p:nvSpPr>
          <p:cNvPr id="29"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Фото — вертикально">
    <p:bg>
      <p:bgPr>
        <a:solidFill>
          <a:srgbClr val="FFFFFF"/>
        </a:solidFill>
        <a:effectLst/>
      </p:bgPr>
    </p:bg>
    <p:spTree>
      <p:nvGrpSpPr>
        <p:cNvPr id="1" name=""/>
        <p:cNvGrpSpPr/>
        <p:nvPr/>
      </p:nvGrpSpPr>
      <p:grpSpPr>
        <a:xfrm>
          <a:off x="0" y="0"/>
          <a:ext cx="0" cy="0"/>
          <a:chOff x="0" y="0"/>
          <a:chExt cx="0" cy="0"/>
        </a:xfrm>
      </p:grpSpPr>
      <p:sp>
        <p:nvSpPr>
          <p:cNvPr id="36" name="Изображение"/>
          <p:cNvSpPr>
            <a:spLocks noGrp="1"/>
          </p:cNvSpPr>
          <p:nvPr>
            <p:ph type="pic" sz="half" idx="13"/>
          </p:nvPr>
        </p:nvSpPr>
        <p:spPr>
          <a:xfrm>
            <a:off x="6718300" y="635000"/>
            <a:ext cx="5334000" cy="8229600"/>
          </a:xfrm>
          <a:prstGeom prst="rect">
            <a:avLst/>
          </a:prstGeom>
        </p:spPr>
        <p:txBody>
          <a:bodyPr lIns="91439" tIns="45719" rIns="91439" bIns="45719" anchor="t">
            <a:noAutofit/>
          </a:bodyPr>
          <a:lstStyle/>
          <a:p>
            <a:endParaRPr/>
          </a:p>
        </p:txBody>
      </p:sp>
      <p:sp>
        <p:nvSpPr>
          <p:cNvPr id="37" name="Текст заголовка"/>
          <p:cNvSpPr txBox="1">
            <a:spLocks noGrp="1"/>
          </p:cNvSpPr>
          <p:nvPr>
            <p:ph type="title"/>
          </p:nvPr>
        </p:nvSpPr>
        <p:spPr>
          <a:xfrm>
            <a:off x="952500" y="635000"/>
            <a:ext cx="5334000" cy="3987800"/>
          </a:xfrm>
          <a:prstGeom prst="rect">
            <a:avLst/>
          </a:prstGeom>
        </p:spPr>
        <p:txBody>
          <a:bodyPr anchor="b"/>
          <a:lstStyle>
            <a:lvl1pPr>
              <a:defRPr sz="6000"/>
            </a:lvl1pPr>
          </a:lstStyle>
          <a:p>
            <a:r>
              <a:t>Текст заголовка</a:t>
            </a:r>
          </a:p>
        </p:txBody>
      </p:sp>
      <p:sp>
        <p:nvSpPr>
          <p:cNvPr id="38" name="Уровень текста 1…"/>
          <p:cNvSpPr txBox="1">
            <a:spLocks noGrp="1"/>
          </p:cNvSpPr>
          <p:nvPr>
            <p:ph type="body" sz="quarter" idx="1"/>
          </p:nvPr>
        </p:nvSpPr>
        <p:spPr>
          <a:xfrm>
            <a:off x="952500" y="4762500"/>
            <a:ext cx="5334000" cy="41021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39"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Заголовок — вверху">
    <p:spTree>
      <p:nvGrpSpPr>
        <p:cNvPr id="1" name=""/>
        <p:cNvGrpSpPr/>
        <p:nvPr/>
      </p:nvGrpSpPr>
      <p:grpSpPr>
        <a:xfrm>
          <a:off x="0" y="0"/>
          <a:ext cx="0" cy="0"/>
          <a:chOff x="0" y="0"/>
          <a:chExt cx="0" cy="0"/>
        </a:xfrm>
      </p:grpSpPr>
      <p:sp>
        <p:nvSpPr>
          <p:cNvPr id="46"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Заголовок и пункты">
    <p:bg>
      <p:bgPr>
        <a:solidFill>
          <a:srgbClr val="FFFFFF"/>
        </a:solidFill>
        <a:effectLst/>
      </p:bgPr>
    </p:bg>
    <p:spTree>
      <p:nvGrpSpPr>
        <p:cNvPr id="1" name=""/>
        <p:cNvGrpSpPr/>
        <p:nvPr/>
      </p:nvGrpSpPr>
      <p:grpSpPr>
        <a:xfrm>
          <a:off x="0" y="0"/>
          <a:ext cx="0" cy="0"/>
          <a:chOff x="0" y="0"/>
          <a:chExt cx="0" cy="0"/>
        </a:xfrm>
      </p:grpSpPr>
      <p:sp>
        <p:nvSpPr>
          <p:cNvPr id="53" name="Текст заголовка"/>
          <p:cNvSpPr txBox="1">
            <a:spLocks noGrp="1"/>
          </p:cNvSpPr>
          <p:nvPr>
            <p:ph type="title"/>
          </p:nvPr>
        </p:nvSpPr>
        <p:spPr>
          <a:prstGeom prst="rect">
            <a:avLst/>
          </a:prstGeom>
        </p:spPr>
        <p:txBody>
          <a:bodyPr/>
          <a:lstStyle/>
          <a:p>
            <a:r>
              <a:t>Текст заголовка</a:t>
            </a:r>
          </a:p>
        </p:txBody>
      </p:sp>
      <p:sp>
        <p:nvSpPr>
          <p:cNvPr id="54" name="Уровень текста 1…"/>
          <p:cNvSpPr txBox="1">
            <a:spLocks noGrp="1"/>
          </p:cNvSpPr>
          <p:nvPr>
            <p:ph type="body" idx="1"/>
          </p:nvPr>
        </p:nvSpPr>
        <p:spPr>
          <a:prstGeom prst="rect">
            <a:avLst/>
          </a:prstGeom>
        </p:spPr>
        <p:txBody>
          <a:body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55"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Заголовок, пункты и фото">
    <p:bg>
      <p:bgPr>
        <a:solidFill>
          <a:srgbClr val="FFFFFF"/>
        </a:solidFill>
        <a:effectLst/>
      </p:bgPr>
    </p:bg>
    <p:spTree>
      <p:nvGrpSpPr>
        <p:cNvPr id="1" name=""/>
        <p:cNvGrpSpPr/>
        <p:nvPr/>
      </p:nvGrpSpPr>
      <p:grpSpPr>
        <a:xfrm>
          <a:off x="0" y="0"/>
          <a:ext cx="0" cy="0"/>
          <a:chOff x="0" y="0"/>
          <a:chExt cx="0" cy="0"/>
        </a:xfrm>
      </p:grpSpPr>
      <p:sp>
        <p:nvSpPr>
          <p:cNvPr id="62" name="Изображение"/>
          <p:cNvSpPr>
            <a:spLocks noGrp="1"/>
          </p:cNvSpPr>
          <p:nvPr>
            <p:ph type="pic" sz="half" idx="13"/>
          </p:nvPr>
        </p:nvSpPr>
        <p:spPr>
          <a:xfrm>
            <a:off x="6718300" y="2603500"/>
            <a:ext cx="5334000" cy="6286500"/>
          </a:xfrm>
          <a:prstGeom prst="rect">
            <a:avLst/>
          </a:prstGeom>
        </p:spPr>
        <p:txBody>
          <a:bodyPr lIns="91439" tIns="45719" rIns="91439" bIns="45719" anchor="t">
            <a:noAutofit/>
          </a:bodyPr>
          <a:lstStyle/>
          <a:p>
            <a:endParaRPr/>
          </a:p>
        </p:txBody>
      </p:sp>
      <p:sp>
        <p:nvSpPr>
          <p:cNvPr id="63" name="Текст заголовка"/>
          <p:cNvSpPr txBox="1">
            <a:spLocks noGrp="1"/>
          </p:cNvSpPr>
          <p:nvPr>
            <p:ph type="title"/>
          </p:nvPr>
        </p:nvSpPr>
        <p:spPr>
          <a:prstGeom prst="rect">
            <a:avLst/>
          </a:prstGeom>
        </p:spPr>
        <p:txBody>
          <a:bodyPr/>
          <a:lstStyle/>
          <a:p>
            <a:r>
              <a:t>Текст заголовка</a:t>
            </a:r>
          </a:p>
        </p:txBody>
      </p:sp>
      <p:sp>
        <p:nvSpPr>
          <p:cNvPr id="64" name="Уровень текста 1…"/>
          <p:cNvSpPr txBox="1">
            <a:spLocks noGrp="1"/>
          </p:cNvSpPr>
          <p:nvPr>
            <p:ph type="body" sz="half" idx="1"/>
          </p:nvPr>
        </p:nvSpPr>
        <p:spPr>
          <a:xfrm>
            <a:off x="952500" y="26035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65"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Пункты">
    <p:bg>
      <p:bgPr>
        <a:solidFill>
          <a:srgbClr val="FFFFFF"/>
        </a:solidFill>
        <a:effectLst/>
      </p:bgPr>
    </p:bg>
    <p:spTree>
      <p:nvGrpSpPr>
        <p:cNvPr id="1" name=""/>
        <p:cNvGrpSpPr/>
        <p:nvPr/>
      </p:nvGrpSpPr>
      <p:grpSpPr>
        <a:xfrm>
          <a:off x="0" y="0"/>
          <a:ext cx="0" cy="0"/>
          <a:chOff x="0" y="0"/>
          <a:chExt cx="0" cy="0"/>
        </a:xfrm>
      </p:grpSpPr>
      <p:sp>
        <p:nvSpPr>
          <p:cNvPr id="72" name="Уровень текста 1…"/>
          <p:cNvSpPr txBox="1">
            <a:spLocks noGrp="1"/>
          </p:cNvSpPr>
          <p:nvPr>
            <p:ph type="body" idx="1"/>
          </p:nvPr>
        </p:nvSpPr>
        <p:spPr>
          <a:xfrm>
            <a:off x="952500" y="1270000"/>
            <a:ext cx="11099800" cy="7213600"/>
          </a:xfrm>
          <a:prstGeom prst="rect">
            <a:avLst/>
          </a:prstGeom>
        </p:spPr>
        <p:txBody>
          <a:body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73"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Фото — 3 шт.">
    <p:bg>
      <p:bgPr>
        <a:solidFill>
          <a:srgbClr val="FFFFFF"/>
        </a:solidFill>
        <a:effectLst/>
      </p:bgPr>
    </p:bg>
    <p:spTree>
      <p:nvGrpSpPr>
        <p:cNvPr id="1" name=""/>
        <p:cNvGrpSpPr/>
        <p:nvPr/>
      </p:nvGrpSpPr>
      <p:grpSpPr>
        <a:xfrm>
          <a:off x="0" y="0"/>
          <a:ext cx="0" cy="0"/>
          <a:chOff x="0" y="0"/>
          <a:chExt cx="0" cy="0"/>
        </a:xfrm>
      </p:grpSpPr>
      <p:sp>
        <p:nvSpPr>
          <p:cNvPr id="80" name="Изображение"/>
          <p:cNvSpPr>
            <a:spLocks noGrp="1"/>
          </p:cNvSpPr>
          <p:nvPr>
            <p:ph type="pic" sz="quarter" idx="13"/>
          </p:nvPr>
        </p:nvSpPr>
        <p:spPr>
          <a:xfrm>
            <a:off x="6718300" y="5092700"/>
            <a:ext cx="5334000" cy="3771900"/>
          </a:xfrm>
          <a:prstGeom prst="rect">
            <a:avLst/>
          </a:prstGeom>
        </p:spPr>
        <p:txBody>
          <a:bodyPr lIns="91439" tIns="45719" rIns="91439" bIns="45719" anchor="t">
            <a:noAutofit/>
          </a:bodyPr>
          <a:lstStyle/>
          <a:p>
            <a:endParaRPr/>
          </a:p>
        </p:txBody>
      </p:sp>
      <p:sp>
        <p:nvSpPr>
          <p:cNvPr id="81" name="Изображение"/>
          <p:cNvSpPr>
            <a:spLocks noGrp="1"/>
          </p:cNvSpPr>
          <p:nvPr>
            <p:ph type="pic" sz="quarter" idx="14"/>
          </p:nvPr>
        </p:nvSpPr>
        <p:spPr>
          <a:xfrm>
            <a:off x="6724518" y="889000"/>
            <a:ext cx="5334001" cy="3771900"/>
          </a:xfrm>
          <a:prstGeom prst="rect">
            <a:avLst/>
          </a:prstGeom>
        </p:spPr>
        <p:txBody>
          <a:bodyPr lIns="91439" tIns="45719" rIns="91439" bIns="45719" anchor="t">
            <a:noAutofit/>
          </a:bodyPr>
          <a:lstStyle/>
          <a:p>
            <a:endParaRPr/>
          </a:p>
        </p:txBody>
      </p:sp>
      <p:sp>
        <p:nvSpPr>
          <p:cNvPr id="82" name="Изображение"/>
          <p:cNvSpPr>
            <a:spLocks noGrp="1"/>
          </p:cNvSpPr>
          <p:nvPr>
            <p:ph type="pic" sz="half" idx="15"/>
          </p:nvPr>
        </p:nvSpPr>
        <p:spPr>
          <a:xfrm>
            <a:off x="952500" y="889000"/>
            <a:ext cx="5334000" cy="7975600"/>
          </a:xfrm>
          <a:prstGeom prst="rect">
            <a:avLst/>
          </a:prstGeom>
        </p:spPr>
        <p:txBody>
          <a:bodyPr lIns="91439" tIns="45719" rIns="91439" bIns="45719" anchor="t">
            <a:noAutofit/>
          </a:bodyPr>
          <a:lstStyle/>
          <a:p>
            <a:endParaRPr/>
          </a:p>
        </p:txBody>
      </p:sp>
      <p:sp>
        <p:nvSpPr>
          <p:cNvPr id="83"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53957"/>
        </a:solidFill>
        <a:effectLst/>
      </p:bgPr>
    </p:bg>
    <p:spTree>
      <p:nvGrpSpPr>
        <p:cNvPr id="1" name=""/>
        <p:cNvGrpSpPr/>
        <p:nvPr/>
      </p:nvGrpSpPr>
      <p:grpSpPr>
        <a:xfrm>
          <a:off x="0" y="0"/>
          <a:ext cx="0" cy="0"/>
          <a:chOff x="0" y="0"/>
          <a:chExt cx="0" cy="0"/>
        </a:xfrm>
      </p:grpSpPr>
      <p:sp>
        <p:nvSpPr>
          <p:cNvPr id="2" name="Текст заголовка"/>
          <p:cNvSpPr txBox="1">
            <a:spLocks noGrp="1"/>
          </p:cNvSpPr>
          <p:nvPr>
            <p:ph type="title"/>
          </p:nvPr>
        </p:nvSpPr>
        <p:spPr>
          <a:xfrm>
            <a:off x="952500" y="444500"/>
            <a:ext cx="11099800" cy="21590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Текст заголовка</a:t>
            </a:r>
          </a:p>
        </p:txBody>
      </p:sp>
      <p:sp>
        <p:nvSpPr>
          <p:cNvPr id="3" name="Уровень текста 1…"/>
          <p:cNvSpPr txBox="1">
            <a:spLocks noGrp="1"/>
          </p:cNvSpPr>
          <p:nvPr>
            <p:ph type="body" idx="1"/>
          </p:nvPr>
        </p:nvSpPr>
        <p:spPr>
          <a:xfrm>
            <a:off x="952500" y="2603500"/>
            <a:ext cx="11099800" cy="62865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4" name="Номер слайда"/>
          <p:cNvSpPr txBox="1">
            <a:spLocks noGrp="1"/>
          </p:cNvSpPr>
          <p:nvPr>
            <p:ph type="sldNum" sz="quarter" idx="2"/>
          </p:nvPr>
        </p:nvSpPr>
        <p:spPr>
          <a:xfrm>
            <a:off x="6311798" y="9251950"/>
            <a:ext cx="368504" cy="381000"/>
          </a:xfrm>
          <a:prstGeom prst="rect">
            <a:avLst/>
          </a:prstGeom>
          <a:ln w="12700">
            <a:miter lim="400000"/>
          </a:ln>
        </p:spPr>
        <p:txBody>
          <a:bodyPr wrap="none" lIns="50800" tIns="50800" rIns="50800" bIns="50800">
            <a:spAutoFit/>
          </a:bodyPr>
          <a:lstStyle>
            <a:lvl1pPr>
              <a:defRPr sz="1800"/>
            </a:lvl1pPr>
          </a:lstStyle>
          <a:p>
            <a:fld id="{86CB4B4D-7CA3-9044-876B-883B54F8677D}" type="slidenum">
              <a:rPr/>
              <a:p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1pPr>
      <a:lvl2pPr marL="0" marR="0" indent="228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2pPr>
      <a:lvl3pPr marL="0" marR="0" indent="457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3pPr>
      <a:lvl4pPr marL="0" marR="0" indent="685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4pPr>
      <a:lvl5pPr marL="0" marR="0" indent="9144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5pPr>
      <a:lvl6pPr marL="0" marR="0" indent="11430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6pPr>
      <a:lvl7pPr marL="0" marR="0" indent="1371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7pPr>
      <a:lvl8pPr marL="0" marR="0" indent="1600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8pPr>
      <a:lvl9pPr marL="0" marR="0" indent="1828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9pPr>
    </p:titleStyle>
    <p:bodyStyle>
      <a:lvl1pPr marL="444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1pPr>
      <a:lvl2pPr marL="889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2pPr>
      <a:lvl3pPr marL="1333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3pPr>
      <a:lvl4pPr marL="1778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4pPr>
      <a:lvl5pPr marL="2222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5pPr>
      <a:lvl6pPr marL="2667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6pPr>
      <a:lvl7pPr marL="3111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7pPr>
      <a:lvl8pPr marL="3556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8pPr>
      <a:lvl9pPr marL="4000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Линия"/>
          <p:cNvSpPr/>
          <p:nvPr/>
        </p:nvSpPr>
        <p:spPr>
          <a:xfrm flipV="1">
            <a:off x="5206999" y="1140740"/>
            <a:ext cx="1" cy="1975004"/>
          </a:xfrm>
          <a:prstGeom prst="line">
            <a:avLst/>
          </a:prstGeom>
          <a:ln w="12700">
            <a:solidFill>
              <a:srgbClr val="FFFFFF"/>
            </a:solidFill>
            <a:miter lim="400000"/>
          </a:ln>
        </p:spPr>
        <p:txBody>
          <a:bodyPr lIns="50800" tIns="50800" rIns="50800" bIns="50800" anchor="ctr"/>
          <a:lstStyle/>
          <a:p>
            <a:pPr>
              <a:defRPr sz="2400"/>
            </a:pPr>
            <a:endParaRPr/>
          </a:p>
        </p:txBody>
      </p:sp>
      <p:sp>
        <p:nvSpPr>
          <p:cNvPr id="117" name="Очень крутой…"/>
          <p:cNvSpPr txBox="1"/>
          <p:nvPr/>
        </p:nvSpPr>
        <p:spPr>
          <a:xfrm>
            <a:off x="5350328" y="3115744"/>
            <a:ext cx="6559296" cy="4019842"/>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p>
            <a:pPr algn="l">
              <a:defRPr sz="5000" b="1" cap="all">
                <a:solidFill>
                  <a:srgbClr val="253957"/>
                </a:solidFill>
                <a:latin typeface="+mn-lt"/>
                <a:ea typeface="+mn-ea"/>
                <a:cs typeface="+mn-cs"/>
                <a:sym typeface="Arial Narrow"/>
              </a:defRPr>
            </a:pPr>
            <a:endParaRPr lang="ru-RU" sz="4800" b="1" cap="all" dirty="0">
              <a:solidFill>
                <a:srgbClr val="253957"/>
              </a:solidFill>
              <a:sym typeface="Arial Narrow"/>
            </a:endParaRPr>
          </a:p>
          <a:p>
            <a:pPr algn="l">
              <a:defRPr sz="5000" b="1" cap="all">
                <a:solidFill>
                  <a:srgbClr val="253957"/>
                </a:solidFill>
                <a:latin typeface="+mn-lt"/>
                <a:ea typeface="+mn-ea"/>
                <a:cs typeface="+mn-cs"/>
                <a:sym typeface="Arial Narrow"/>
              </a:defRPr>
            </a:pPr>
            <a:endParaRPr lang="ru-RU" sz="4800" b="1" cap="all" dirty="0">
              <a:solidFill>
                <a:srgbClr val="253957"/>
              </a:solidFill>
              <a:sym typeface="Arial Narrow"/>
            </a:endParaRPr>
          </a:p>
          <a:p>
            <a:pPr algn="l">
              <a:defRPr sz="5000" b="1" cap="all">
                <a:solidFill>
                  <a:srgbClr val="253957"/>
                </a:solidFill>
                <a:latin typeface="+mn-lt"/>
                <a:ea typeface="+mn-ea"/>
                <a:cs typeface="+mn-cs"/>
                <a:sym typeface="Arial Narrow"/>
              </a:defRPr>
            </a:pPr>
            <a:endParaRPr lang="ru-RU" sz="4800" b="1" cap="all" dirty="0">
              <a:solidFill>
                <a:srgbClr val="253957"/>
              </a:solidFill>
              <a:sym typeface="Arial Narrow"/>
            </a:endParaRPr>
          </a:p>
          <a:p>
            <a:pPr algn="l">
              <a:defRPr sz="5000" b="1" cap="all">
                <a:solidFill>
                  <a:srgbClr val="253957"/>
                </a:solidFill>
                <a:latin typeface="+mn-lt"/>
                <a:ea typeface="+mn-ea"/>
                <a:cs typeface="+mn-cs"/>
                <a:sym typeface="Arial Narrow"/>
              </a:defRPr>
            </a:pPr>
            <a:r>
              <a:rPr lang="ru-RU" sz="5000" b="1" cap="all" dirty="0">
                <a:sym typeface="Arial Narrow"/>
              </a:rPr>
              <a:t> </a:t>
            </a:r>
          </a:p>
          <a:p>
            <a:pPr algn="l">
              <a:defRPr sz="5000" b="1" cap="all">
                <a:solidFill>
                  <a:srgbClr val="253957"/>
                </a:solidFill>
                <a:latin typeface="+mn-lt"/>
                <a:ea typeface="+mn-ea"/>
                <a:cs typeface="+mn-cs"/>
                <a:sym typeface="Arial Narrow"/>
              </a:defRPr>
            </a:pPr>
            <a:endParaRPr lang="ru-RU" sz="5000" b="1" cap="all" dirty="0">
              <a:sym typeface="Arial Narrow"/>
            </a:endParaRPr>
          </a:p>
          <a:p>
            <a:pPr algn="l">
              <a:defRPr sz="5000" b="1" cap="all">
                <a:solidFill>
                  <a:srgbClr val="253957"/>
                </a:solidFill>
                <a:latin typeface="+mn-lt"/>
                <a:ea typeface="+mn-ea"/>
                <a:cs typeface="+mn-cs"/>
                <a:sym typeface="Arial Narrow"/>
              </a:defRPr>
            </a:pPr>
            <a:r>
              <a:rPr lang="ru-RU" sz="5000" b="1" cap="all" dirty="0" smtClean="0">
                <a:solidFill>
                  <a:srgbClr val="253957"/>
                </a:solidFill>
                <a:sym typeface="Arial Narrow"/>
              </a:rPr>
              <a:t>Единый государственный экзамен в России </a:t>
            </a:r>
          </a:p>
          <a:p>
            <a:pPr algn="l">
              <a:defRPr sz="5000" b="1" cap="all">
                <a:solidFill>
                  <a:srgbClr val="253957"/>
                </a:solidFill>
                <a:latin typeface="+mn-lt"/>
                <a:ea typeface="+mn-ea"/>
                <a:cs typeface="+mn-cs"/>
                <a:sym typeface="Arial Narrow"/>
              </a:defRPr>
            </a:pPr>
            <a:endParaRPr lang="ru-RU" sz="5000" b="1" cap="all" dirty="0" smtClean="0">
              <a:sym typeface="Arial Narrow"/>
            </a:endParaRPr>
          </a:p>
          <a:p>
            <a:pPr algn="l">
              <a:defRPr sz="5000" b="1" cap="all">
                <a:solidFill>
                  <a:srgbClr val="253957"/>
                </a:solidFill>
                <a:latin typeface="+mn-lt"/>
                <a:ea typeface="+mn-ea"/>
                <a:cs typeface="+mn-cs"/>
                <a:sym typeface="Arial Narrow"/>
              </a:defRPr>
            </a:pPr>
            <a:endParaRPr dirty="0">
              <a:latin typeface="Arial Narrow" charset="0"/>
              <a:ea typeface="Arial Narrow" charset="0"/>
              <a:cs typeface="Arial Narrow" charset="0"/>
            </a:endParaRPr>
          </a:p>
        </p:txBody>
      </p:sp>
      <p:sp>
        <p:nvSpPr>
          <p:cNvPr id="119" name="Название подразделения,  лаборатории, факультета и т.д."/>
          <p:cNvSpPr txBox="1"/>
          <p:nvPr/>
        </p:nvSpPr>
        <p:spPr>
          <a:xfrm>
            <a:off x="5194300" y="1312714"/>
            <a:ext cx="6715323" cy="564257"/>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p>
            <a:pPr algn="l">
              <a:defRPr sz="3000">
                <a:solidFill>
                  <a:srgbClr val="253957"/>
                </a:solidFill>
                <a:latin typeface="+mn-lt"/>
                <a:ea typeface="+mn-ea"/>
                <a:cs typeface="+mn-cs"/>
                <a:sym typeface="Arial Narrow"/>
              </a:defRPr>
            </a:pPr>
            <a:r>
              <a:rPr dirty="0">
                <a:latin typeface="Arial Narrow" charset="0"/>
                <a:ea typeface="Arial Narrow" charset="0"/>
                <a:cs typeface="Arial Narrow" charset="0"/>
              </a:rPr>
              <a:t> </a:t>
            </a:r>
          </a:p>
        </p:txBody>
      </p:sp>
      <p:sp>
        <p:nvSpPr>
          <p:cNvPr id="120" name="Москва, 2017"/>
          <p:cNvSpPr txBox="1"/>
          <p:nvPr/>
        </p:nvSpPr>
        <p:spPr>
          <a:xfrm>
            <a:off x="5194300" y="8448522"/>
            <a:ext cx="6715324" cy="425758"/>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l" defTabSz="457200">
              <a:defRPr sz="2100">
                <a:solidFill>
                  <a:srgbClr val="253957"/>
                </a:solidFill>
                <a:latin typeface="+mn-lt"/>
                <a:ea typeface="+mn-ea"/>
                <a:cs typeface="+mn-cs"/>
                <a:sym typeface="Arial Narrow"/>
              </a:defRPr>
            </a:lvl1pPr>
          </a:lstStyle>
          <a:p>
            <a:r>
              <a:rPr lang="ru-RU" dirty="0">
                <a:latin typeface="Arial Narrow" charset="0"/>
                <a:ea typeface="Arial Narrow" charset="0"/>
                <a:cs typeface="Arial Narrow" charset="0"/>
              </a:rPr>
              <a:t>В.А. </a:t>
            </a:r>
            <a:r>
              <a:rPr lang="ru-RU" dirty="0" err="1">
                <a:latin typeface="Arial Narrow" charset="0"/>
                <a:ea typeface="Arial Narrow" charset="0"/>
                <a:cs typeface="Arial Narrow" charset="0"/>
              </a:rPr>
              <a:t>Болотов</a:t>
            </a:r>
            <a:r>
              <a:rPr lang="ru-RU" dirty="0">
                <a:latin typeface="Arial Narrow" charset="0"/>
                <a:ea typeface="Arial Narrow" charset="0"/>
                <a:cs typeface="Arial Narrow" charset="0"/>
              </a:rPr>
              <a:t>                                                                 </a:t>
            </a:r>
            <a:r>
              <a:rPr lang="ru-RU" dirty="0" smtClean="0">
                <a:latin typeface="Arial Narrow" charset="0"/>
                <a:ea typeface="Arial Narrow" charset="0"/>
                <a:cs typeface="Arial Narrow" charset="0"/>
              </a:rPr>
              <a:t>Минск</a:t>
            </a:r>
            <a:r>
              <a:rPr dirty="0" smtClean="0">
                <a:latin typeface="Arial Narrow" charset="0"/>
                <a:ea typeface="Arial Narrow" charset="0"/>
                <a:cs typeface="Arial Narrow" charset="0"/>
              </a:rPr>
              <a:t>, 201</a:t>
            </a:r>
            <a:r>
              <a:rPr lang="en-US" dirty="0" smtClean="0">
                <a:latin typeface="Arial Narrow" charset="0"/>
                <a:ea typeface="Arial Narrow" charset="0"/>
                <a:cs typeface="Arial Narrow" charset="0"/>
              </a:rPr>
              <a:t>9</a:t>
            </a:r>
            <a:endParaRPr dirty="0">
              <a:latin typeface="Arial Narrow" charset="0"/>
              <a:ea typeface="Arial Narrow" charset="0"/>
              <a:cs typeface="Arial Narrow" charset="0"/>
            </a:endParaRPr>
          </a:p>
        </p:txBody>
      </p:sp>
      <p:pic>
        <p:nvPicPr>
          <p:cNvPr id="121" name="Изображение" descr="Изображение"/>
          <p:cNvPicPr>
            <a:picLocks noChangeAspect="1"/>
          </p:cNvPicPr>
          <p:nvPr/>
        </p:nvPicPr>
        <p:blipFill>
          <a:blip r:embed="rId2" cstate="print">
            <a:extLst/>
          </a:blip>
          <a:stretch>
            <a:fillRect/>
          </a:stretch>
        </p:blipFill>
        <p:spPr>
          <a:xfrm>
            <a:off x="968298" y="946303"/>
            <a:ext cx="1945686" cy="1881278"/>
          </a:xfrm>
          <a:prstGeom prst="rect">
            <a:avLst/>
          </a:prstGeom>
          <a:ln w="12700">
            <a:miter lim="400000"/>
          </a:ln>
        </p:spPr>
      </p:pic>
      <p:pic>
        <p:nvPicPr>
          <p:cNvPr id="8" name="Рисунок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63671" y="272234"/>
            <a:ext cx="2638617" cy="1737011"/>
          </a:xfrm>
          <a:prstGeom prst="rect">
            <a:avLst/>
          </a:prstGeom>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sp>
        <p:nvSpPr>
          <p:cNvPr id="124" name="Очень крутой заголовок…"/>
          <p:cNvSpPr txBox="1"/>
          <p:nvPr/>
        </p:nvSpPr>
        <p:spPr>
          <a:xfrm>
            <a:off x="814451" y="1802139"/>
            <a:ext cx="11430001" cy="6870024"/>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just"/>
            <a:endParaRPr lang="ru-RU" sz="4400" i="1" dirty="0" smtClean="0">
              <a:solidFill>
                <a:srgbClr val="253957"/>
              </a:solidFill>
              <a:sym typeface="Arial Narrow"/>
            </a:endParaRPr>
          </a:p>
          <a:p>
            <a:pPr algn="just"/>
            <a:endParaRPr lang="ru-RU" sz="4400" i="1" dirty="0" smtClean="0">
              <a:solidFill>
                <a:srgbClr val="253957"/>
              </a:solidFill>
              <a:sym typeface="Arial Narrow"/>
            </a:endParaRPr>
          </a:p>
          <a:p>
            <a:pPr algn="just"/>
            <a:endParaRPr lang="ru-RU" sz="4400" i="1" dirty="0" smtClean="0">
              <a:solidFill>
                <a:srgbClr val="253957"/>
              </a:solidFill>
              <a:sym typeface="Arial Narrow"/>
            </a:endParaRPr>
          </a:p>
          <a:p>
            <a:pPr algn="just"/>
            <a:r>
              <a:rPr lang="ru-RU" sz="4400" i="1" dirty="0" smtClean="0">
                <a:solidFill>
                  <a:srgbClr val="253957"/>
                </a:solidFill>
                <a:sym typeface="Arial Narrow"/>
              </a:rPr>
              <a:t>2009 г. – поправки в Закон об образовании, вводящие ЕГЭ в штатный режим. </a:t>
            </a:r>
            <a:endParaRPr lang="ru-RU" sz="4400" b="1" i="1" dirty="0">
              <a:solidFill>
                <a:schemeClr val="tx1"/>
              </a:solidFill>
              <a:latin typeface="+mn-lt"/>
              <a:sym typeface="Arial Narrow"/>
            </a:endParaRPr>
          </a:p>
        </p:txBody>
      </p:sp>
      <p:sp>
        <p:nvSpPr>
          <p:cNvPr id="125"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787399" y="4000500"/>
            <a:ext cx="11430001" cy="490517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defRPr sz="2100">
                <a:solidFill>
                  <a:srgbClr val="253957"/>
                </a:solidFill>
                <a:latin typeface="+mn-lt"/>
                <a:ea typeface="+mn-ea"/>
                <a:cs typeface="+mn-cs"/>
                <a:sym typeface="Arial Narrow"/>
              </a:defRPr>
            </a:pPr>
            <a:endParaRPr lang="ru-RU" sz="3000" b="1" i="1" dirty="0">
              <a:solidFill>
                <a:srgbClr val="253957"/>
              </a:solidFill>
              <a:latin typeface="+mn-lt"/>
              <a:ea typeface="+mn-ea"/>
              <a:cs typeface="+mn-cs"/>
              <a:sym typeface="Arial Narrow"/>
            </a:endParaRPr>
          </a:p>
        </p:txBody>
      </p:sp>
      <p:sp>
        <p:nvSpPr>
          <p:cNvPr id="126" name="Заголовок основного текста"/>
          <p:cNvSpPr txBox="1"/>
          <p:nvPr/>
        </p:nvSpPr>
        <p:spPr>
          <a:xfrm>
            <a:off x="787399" y="3233057"/>
            <a:ext cx="11430001" cy="76744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algn="l">
              <a:defRPr sz="3000" b="1">
                <a:solidFill>
                  <a:srgbClr val="253957"/>
                </a:solidFill>
                <a:latin typeface="+mn-lt"/>
                <a:ea typeface="+mn-ea"/>
                <a:cs typeface="+mn-cs"/>
                <a:sym typeface="Arial Narrow"/>
              </a:defRPr>
            </a:lvl1pPr>
          </a:lstStyle>
          <a:p>
            <a:endParaRPr dirty="0">
              <a:latin typeface="Arial Narrow" charset="0"/>
              <a:ea typeface="Arial Narrow" charset="0"/>
              <a:cs typeface="Arial Narrow" charset="0"/>
            </a:endParaRPr>
          </a:p>
        </p:txBody>
      </p:sp>
      <p:sp>
        <p:nvSpPr>
          <p:cNvPr id="127" name="Название подразделения, лаборатории, факультета и т.д."/>
          <p:cNvSpPr txBox="1"/>
          <p:nvPr/>
        </p:nvSpPr>
        <p:spPr>
          <a:xfrm>
            <a:off x="4161666" y="662943"/>
            <a:ext cx="8082786"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a:defRPr sz="1800">
                <a:solidFill>
                  <a:srgbClr val="253957"/>
                </a:solidFill>
                <a:latin typeface="+mn-lt"/>
                <a:ea typeface="+mn-ea"/>
                <a:cs typeface="+mn-cs"/>
                <a:sym typeface="Arial Narrow"/>
              </a:defRPr>
            </a:lvl1pPr>
          </a:lstStyle>
          <a:p>
            <a:r>
              <a:rPr lang="ru-RU" dirty="0">
                <a:latin typeface="Arial Narrow" charset="0"/>
                <a:ea typeface="Arial Narrow" charset="0"/>
                <a:cs typeface="Arial Narrow" charset="0"/>
              </a:rPr>
              <a:t>Институт образования</a:t>
            </a:r>
            <a:endParaRPr dirty="0">
              <a:latin typeface="Arial Narrow" charset="0"/>
              <a:ea typeface="Arial Narrow" charset="0"/>
              <a:cs typeface="Arial Narrow" charset="0"/>
            </a:endParaRPr>
          </a:p>
        </p:txBody>
      </p:sp>
      <p:pic>
        <p:nvPicPr>
          <p:cNvPr id="128" name="Изображение" descr="Изображение"/>
          <p:cNvPicPr>
            <a:picLocks noChangeAspect="1"/>
          </p:cNvPicPr>
          <p:nvPr/>
        </p:nvPicPr>
        <p:blipFill>
          <a:blip r:embed="rId2" cstate="print">
            <a:extLst/>
          </a:blip>
          <a:stretch>
            <a:fillRect/>
          </a:stretch>
        </p:blipFill>
        <p:spPr>
          <a:xfrm>
            <a:off x="805562" y="416839"/>
            <a:ext cx="853034" cy="853034"/>
          </a:xfrm>
          <a:prstGeom prst="rect">
            <a:avLst/>
          </a:prstGeom>
          <a:ln w="12700">
            <a:miter lim="400000"/>
          </a:ln>
        </p:spPr>
      </p:pic>
    </p:spTree>
    <p:extLst>
      <p:ext uri="{BB962C8B-B14F-4D97-AF65-F5344CB8AC3E}">
        <p14:creationId xmlns:p14="http://schemas.microsoft.com/office/powerpoint/2010/main" val="347762136"/>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sp>
        <p:nvSpPr>
          <p:cNvPr id="124" name="Очень крутой заголовок…"/>
          <p:cNvSpPr txBox="1"/>
          <p:nvPr/>
        </p:nvSpPr>
        <p:spPr>
          <a:xfrm>
            <a:off x="814451" y="1574800"/>
            <a:ext cx="11430001" cy="709736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just"/>
            <a:r>
              <a:rPr lang="ru-RU" sz="4400" i="1" dirty="0" smtClean="0">
                <a:solidFill>
                  <a:srgbClr val="253957"/>
                </a:solidFill>
                <a:sym typeface="Arial Narrow"/>
              </a:rPr>
              <a:t>Несколько серьезных событий за  10 лет: </a:t>
            </a:r>
          </a:p>
          <a:p>
            <a:pPr algn="just"/>
            <a:r>
              <a:rPr lang="ru-RU" sz="4400" i="1" dirty="0" smtClean="0">
                <a:solidFill>
                  <a:srgbClr val="253957"/>
                </a:solidFill>
                <a:sym typeface="Arial Narrow"/>
              </a:rPr>
              <a:t>в </a:t>
            </a:r>
            <a:r>
              <a:rPr lang="ru-RU" sz="4400" dirty="0" smtClean="0"/>
              <a:t>2013 г. из-за ослабления федерального контроля был зафиксирован ряд грубых нарушений в порядке проведения ЕГЭ в некоторых регионах и потребовались серьёзные вложения для предотвращения подобных случаев;</a:t>
            </a:r>
          </a:p>
          <a:p>
            <a:pPr algn="just"/>
            <a:endParaRPr lang="ru-RU" sz="4400" dirty="0" smtClean="0"/>
          </a:p>
          <a:p>
            <a:pPr algn="just"/>
            <a:r>
              <a:rPr lang="ru-RU" sz="4400" i="1" dirty="0" smtClean="0"/>
              <a:t>Введение базового и профильного уровня по математике (2015);</a:t>
            </a:r>
          </a:p>
          <a:p>
            <a:pPr algn="just"/>
            <a:endParaRPr lang="ru-RU" sz="4400" dirty="0" smtClean="0"/>
          </a:p>
          <a:p>
            <a:pPr algn="just"/>
            <a:r>
              <a:rPr lang="ru-RU" sz="4400" dirty="0" smtClean="0"/>
              <a:t> </a:t>
            </a:r>
            <a:endParaRPr lang="ru-RU" sz="4400" i="1" dirty="0" smtClean="0">
              <a:solidFill>
                <a:srgbClr val="253957"/>
              </a:solidFill>
              <a:sym typeface="Arial Narrow"/>
            </a:endParaRPr>
          </a:p>
          <a:p>
            <a:pPr algn="just"/>
            <a:r>
              <a:rPr lang="ru-RU" sz="4400" i="1" dirty="0" smtClean="0">
                <a:solidFill>
                  <a:srgbClr val="253957"/>
                </a:solidFill>
                <a:sym typeface="Arial Narrow"/>
              </a:rPr>
              <a:t> </a:t>
            </a:r>
          </a:p>
          <a:p>
            <a:pPr algn="just"/>
            <a:endParaRPr lang="ru-RU" sz="4400" i="1" dirty="0" smtClean="0">
              <a:solidFill>
                <a:srgbClr val="253957"/>
              </a:solidFill>
              <a:sym typeface="Arial Narrow"/>
            </a:endParaRPr>
          </a:p>
          <a:p>
            <a:pPr algn="just"/>
            <a:r>
              <a:rPr lang="ru-RU" sz="4400" i="1" dirty="0" smtClean="0">
                <a:solidFill>
                  <a:srgbClr val="253957"/>
                </a:solidFill>
                <a:sym typeface="Arial Narrow"/>
              </a:rPr>
              <a:t>изменения 2009 г. – поправки в Закон об образовании, вводящие ЕГЭ в штатный режим. </a:t>
            </a:r>
            <a:endParaRPr lang="ru-RU" sz="4400" b="1" i="1" dirty="0">
              <a:solidFill>
                <a:schemeClr val="tx1"/>
              </a:solidFill>
              <a:latin typeface="+mn-lt"/>
              <a:sym typeface="Arial Narrow"/>
            </a:endParaRPr>
          </a:p>
        </p:txBody>
      </p:sp>
      <p:sp>
        <p:nvSpPr>
          <p:cNvPr id="125"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787399" y="4000500"/>
            <a:ext cx="11430001" cy="490517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defRPr sz="2100">
                <a:solidFill>
                  <a:srgbClr val="253957"/>
                </a:solidFill>
                <a:latin typeface="+mn-lt"/>
                <a:ea typeface="+mn-ea"/>
                <a:cs typeface="+mn-cs"/>
                <a:sym typeface="Arial Narrow"/>
              </a:defRPr>
            </a:pPr>
            <a:endParaRPr lang="ru-RU" sz="3000" b="1" i="1" dirty="0">
              <a:solidFill>
                <a:srgbClr val="253957"/>
              </a:solidFill>
              <a:latin typeface="+mn-lt"/>
              <a:ea typeface="+mn-ea"/>
              <a:cs typeface="+mn-cs"/>
              <a:sym typeface="Arial Narrow"/>
            </a:endParaRPr>
          </a:p>
        </p:txBody>
      </p:sp>
      <p:sp>
        <p:nvSpPr>
          <p:cNvPr id="126" name="Заголовок основного текста"/>
          <p:cNvSpPr txBox="1"/>
          <p:nvPr/>
        </p:nvSpPr>
        <p:spPr>
          <a:xfrm>
            <a:off x="787399" y="3233057"/>
            <a:ext cx="11430001" cy="76744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algn="l">
              <a:defRPr sz="3000" b="1">
                <a:solidFill>
                  <a:srgbClr val="253957"/>
                </a:solidFill>
                <a:latin typeface="+mn-lt"/>
                <a:ea typeface="+mn-ea"/>
                <a:cs typeface="+mn-cs"/>
                <a:sym typeface="Arial Narrow"/>
              </a:defRPr>
            </a:lvl1pPr>
          </a:lstStyle>
          <a:p>
            <a:endParaRPr dirty="0">
              <a:latin typeface="Arial Narrow" charset="0"/>
              <a:ea typeface="Arial Narrow" charset="0"/>
              <a:cs typeface="Arial Narrow" charset="0"/>
            </a:endParaRPr>
          </a:p>
        </p:txBody>
      </p:sp>
      <p:sp>
        <p:nvSpPr>
          <p:cNvPr id="127" name="Название подразделения, лаборатории, факультета и т.д."/>
          <p:cNvSpPr txBox="1"/>
          <p:nvPr/>
        </p:nvSpPr>
        <p:spPr>
          <a:xfrm>
            <a:off x="4161666" y="662943"/>
            <a:ext cx="8082786"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a:defRPr sz="1800">
                <a:solidFill>
                  <a:srgbClr val="253957"/>
                </a:solidFill>
                <a:latin typeface="+mn-lt"/>
                <a:ea typeface="+mn-ea"/>
                <a:cs typeface="+mn-cs"/>
                <a:sym typeface="Arial Narrow"/>
              </a:defRPr>
            </a:lvl1pPr>
          </a:lstStyle>
          <a:p>
            <a:r>
              <a:rPr lang="ru-RU" dirty="0">
                <a:latin typeface="Arial Narrow" charset="0"/>
                <a:ea typeface="Arial Narrow" charset="0"/>
                <a:cs typeface="Arial Narrow" charset="0"/>
              </a:rPr>
              <a:t>Институт образования</a:t>
            </a:r>
            <a:endParaRPr dirty="0">
              <a:latin typeface="Arial Narrow" charset="0"/>
              <a:ea typeface="Arial Narrow" charset="0"/>
              <a:cs typeface="Arial Narrow" charset="0"/>
            </a:endParaRPr>
          </a:p>
        </p:txBody>
      </p:sp>
      <p:pic>
        <p:nvPicPr>
          <p:cNvPr id="128" name="Изображение" descr="Изображение"/>
          <p:cNvPicPr>
            <a:picLocks noChangeAspect="1"/>
          </p:cNvPicPr>
          <p:nvPr/>
        </p:nvPicPr>
        <p:blipFill>
          <a:blip r:embed="rId2" cstate="print">
            <a:extLst/>
          </a:blip>
          <a:stretch>
            <a:fillRect/>
          </a:stretch>
        </p:blipFill>
        <p:spPr>
          <a:xfrm>
            <a:off x="805562" y="416839"/>
            <a:ext cx="853034" cy="853034"/>
          </a:xfrm>
          <a:prstGeom prst="rect">
            <a:avLst/>
          </a:prstGeom>
          <a:ln w="12700">
            <a:miter lim="400000"/>
          </a:ln>
        </p:spPr>
      </p:pic>
    </p:spTree>
    <p:extLst>
      <p:ext uri="{BB962C8B-B14F-4D97-AF65-F5344CB8AC3E}">
        <p14:creationId xmlns:p14="http://schemas.microsoft.com/office/powerpoint/2010/main" val="347762136"/>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sp>
        <p:nvSpPr>
          <p:cNvPr id="124" name="Очень крутой заголовок…"/>
          <p:cNvSpPr txBox="1"/>
          <p:nvPr/>
        </p:nvSpPr>
        <p:spPr>
          <a:xfrm>
            <a:off x="814451" y="1802139"/>
            <a:ext cx="11430001" cy="6870024"/>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just"/>
            <a:r>
              <a:rPr lang="ru-RU" sz="4400" i="1" dirty="0" smtClean="0">
                <a:solidFill>
                  <a:srgbClr val="253957"/>
                </a:solidFill>
                <a:sym typeface="Arial Narrow"/>
              </a:rPr>
              <a:t>Несколько серьезных событий за эти 10 лет:</a:t>
            </a:r>
          </a:p>
          <a:p>
            <a:pPr algn="just"/>
            <a:r>
              <a:rPr lang="ru-RU" sz="4400" i="1" dirty="0" smtClean="0">
                <a:solidFill>
                  <a:srgbClr val="253957"/>
                </a:solidFill>
                <a:sym typeface="Arial Narrow"/>
              </a:rPr>
              <a:t> </a:t>
            </a:r>
          </a:p>
          <a:p>
            <a:pPr algn="just"/>
            <a:r>
              <a:rPr lang="ru-RU" sz="4400" i="1" dirty="0" smtClean="0"/>
              <a:t>Возвращение устной части ЕГЭ по иностранному языку (2015);</a:t>
            </a:r>
          </a:p>
          <a:p>
            <a:pPr algn="just"/>
            <a:endParaRPr lang="ru-RU" sz="4400" i="1" dirty="0" smtClean="0"/>
          </a:p>
          <a:p>
            <a:pPr algn="just"/>
            <a:r>
              <a:rPr lang="ru-RU" sz="4400" i="1" dirty="0" smtClean="0"/>
              <a:t>Отказ от заданий с выбором ответов (2015-2017).</a:t>
            </a:r>
            <a:endParaRPr lang="ru-RU" sz="4400" dirty="0" smtClean="0"/>
          </a:p>
          <a:p>
            <a:pPr algn="just"/>
            <a:r>
              <a:rPr lang="ru-RU" sz="4400" i="1" dirty="0" smtClean="0">
                <a:solidFill>
                  <a:srgbClr val="253957"/>
                </a:solidFill>
                <a:sym typeface="Arial Narrow"/>
              </a:rPr>
              <a:t> </a:t>
            </a:r>
            <a:endParaRPr lang="ru-RU" sz="4400" b="1" i="1" dirty="0">
              <a:solidFill>
                <a:schemeClr val="tx1"/>
              </a:solidFill>
              <a:latin typeface="+mn-lt"/>
              <a:sym typeface="Arial Narrow"/>
            </a:endParaRPr>
          </a:p>
        </p:txBody>
      </p:sp>
      <p:sp>
        <p:nvSpPr>
          <p:cNvPr id="125"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787399" y="4000500"/>
            <a:ext cx="11430001" cy="490517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defRPr sz="2100">
                <a:solidFill>
                  <a:srgbClr val="253957"/>
                </a:solidFill>
                <a:latin typeface="+mn-lt"/>
                <a:ea typeface="+mn-ea"/>
                <a:cs typeface="+mn-cs"/>
                <a:sym typeface="Arial Narrow"/>
              </a:defRPr>
            </a:pPr>
            <a:endParaRPr lang="ru-RU" sz="3000" b="1" i="1" dirty="0">
              <a:solidFill>
                <a:srgbClr val="253957"/>
              </a:solidFill>
              <a:latin typeface="+mn-lt"/>
              <a:ea typeface="+mn-ea"/>
              <a:cs typeface="+mn-cs"/>
              <a:sym typeface="Arial Narrow"/>
            </a:endParaRPr>
          </a:p>
        </p:txBody>
      </p:sp>
      <p:sp>
        <p:nvSpPr>
          <p:cNvPr id="126" name="Заголовок основного текста"/>
          <p:cNvSpPr txBox="1"/>
          <p:nvPr/>
        </p:nvSpPr>
        <p:spPr>
          <a:xfrm>
            <a:off x="787399" y="3233057"/>
            <a:ext cx="11430001" cy="76744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algn="l">
              <a:defRPr sz="3000" b="1">
                <a:solidFill>
                  <a:srgbClr val="253957"/>
                </a:solidFill>
                <a:latin typeface="+mn-lt"/>
                <a:ea typeface="+mn-ea"/>
                <a:cs typeface="+mn-cs"/>
                <a:sym typeface="Arial Narrow"/>
              </a:defRPr>
            </a:lvl1pPr>
          </a:lstStyle>
          <a:p>
            <a:endParaRPr dirty="0">
              <a:latin typeface="Arial Narrow" charset="0"/>
              <a:ea typeface="Arial Narrow" charset="0"/>
              <a:cs typeface="Arial Narrow" charset="0"/>
            </a:endParaRPr>
          </a:p>
        </p:txBody>
      </p:sp>
      <p:sp>
        <p:nvSpPr>
          <p:cNvPr id="127" name="Название подразделения, лаборатории, факультета и т.д."/>
          <p:cNvSpPr txBox="1"/>
          <p:nvPr/>
        </p:nvSpPr>
        <p:spPr>
          <a:xfrm>
            <a:off x="4161666" y="662943"/>
            <a:ext cx="8082786"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a:defRPr sz="1800">
                <a:solidFill>
                  <a:srgbClr val="253957"/>
                </a:solidFill>
                <a:latin typeface="+mn-lt"/>
                <a:ea typeface="+mn-ea"/>
                <a:cs typeface="+mn-cs"/>
                <a:sym typeface="Arial Narrow"/>
              </a:defRPr>
            </a:lvl1pPr>
          </a:lstStyle>
          <a:p>
            <a:r>
              <a:rPr lang="ru-RU" dirty="0">
                <a:latin typeface="Arial Narrow" charset="0"/>
                <a:ea typeface="Arial Narrow" charset="0"/>
                <a:cs typeface="Arial Narrow" charset="0"/>
              </a:rPr>
              <a:t>Институт образования</a:t>
            </a:r>
            <a:endParaRPr dirty="0">
              <a:latin typeface="Arial Narrow" charset="0"/>
              <a:ea typeface="Arial Narrow" charset="0"/>
              <a:cs typeface="Arial Narrow" charset="0"/>
            </a:endParaRPr>
          </a:p>
        </p:txBody>
      </p:sp>
      <p:pic>
        <p:nvPicPr>
          <p:cNvPr id="128" name="Изображение" descr="Изображение"/>
          <p:cNvPicPr>
            <a:picLocks noChangeAspect="1"/>
          </p:cNvPicPr>
          <p:nvPr/>
        </p:nvPicPr>
        <p:blipFill>
          <a:blip r:embed="rId2" cstate="print">
            <a:extLst/>
          </a:blip>
          <a:stretch>
            <a:fillRect/>
          </a:stretch>
        </p:blipFill>
        <p:spPr>
          <a:xfrm>
            <a:off x="805562" y="416839"/>
            <a:ext cx="853034" cy="853034"/>
          </a:xfrm>
          <a:prstGeom prst="rect">
            <a:avLst/>
          </a:prstGeom>
          <a:ln w="12700">
            <a:miter lim="400000"/>
          </a:ln>
        </p:spPr>
      </p:pic>
    </p:spTree>
    <p:extLst>
      <p:ext uri="{BB962C8B-B14F-4D97-AF65-F5344CB8AC3E}">
        <p14:creationId xmlns:p14="http://schemas.microsoft.com/office/powerpoint/2010/main" val="347762136"/>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sp>
        <p:nvSpPr>
          <p:cNvPr id="124" name="Очень крутой заголовок…"/>
          <p:cNvSpPr txBox="1"/>
          <p:nvPr/>
        </p:nvSpPr>
        <p:spPr>
          <a:xfrm>
            <a:off x="814451" y="1802139"/>
            <a:ext cx="11430001" cy="6870024"/>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just"/>
            <a:r>
              <a:rPr lang="ru-RU" sz="4400" dirty="0" smtClean="0"/>
              <a:t>В 2019 году участие в основном периоде ЕГЭ приняли почти 750 тысяч человек.</a:t>
            </a:r>
          </a:p>
          <a:p>
            <a:pPr algn="just"/>
            <a:endParaRPr lang="ru-RU" sz="4400" dirty="0" smtClean="0"/>
          </a:p>
          <a:p>
            <a:pPr algn="just"/>
            <a:r>
              <a:rPr lang="ru-RU" sz="4400" dirty="0" smtClean="0"/>
              <a:t> Постоянно проводящиеся исследования  показывают, что предсказательная способность ЕГЭ последующей успеваемости обучения  является приемлемой для того, чтобы признать этот экзамен </a:t>
            </a:r>
            <a:r>
              <a:rPr lang="ru-RU" sz="4400" dirty="0" err="1" smtClean="0"/>
              <a:t>валидным</a:t>
            </a:r>
            <a:r>
              <a:rPr lang="ru-RU" sz="4400" dirty="0" smtClean="0"/>
              <a:t> инструментом отбора абитуриентов.</a:t>
            </a:r>
          </a:p>
          <a:p>
            <a:pPr algn="just"/>
            <a:endParaRPr lang="ru-RU" sz="4400" dirty="0" smtClean="0"/>
          </a:p>
          <a:p>
            <a:pPr algn="just"/>
            <a:endParaRPr lang="ru-RU" sz="4400" b="1" i="1" dirty="0">
              <a:solidFill>
                <a:schemeClr val="tx1"/>
              </a:solidFill>
              <a:latin typeface="+mn-lt"/>
              <a:sym typeface="Arial Narrow"/>
            </a:endParaRPr>
          </a:p>
        </p:txBody>
      </p:sp>
      <p:sp>
        <p:nvSpPr>
          <p:cNvPr id="125"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787399" y="4000500"/>
            <a:ext cx="11430001" cy="490517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defRPr sz="2100">
                <a:solidFill>
                  <a:srgbClr val="253957"/>
                </a:solidFill>
                <a:latin typeface="+mn-lt"/>
                <a:ea typeface="+mn-ea"/>
                <a:cs typeface="+mn-cs"/>
                <a:sym typeface="Arial Narrow"/>
              </a:defRPr>
            </a:pPr>
            <a:endParaRPr lang="ru-RU" sz="3000" b="1" i="1" dirty="0">
              <a:solidFill>
                <a:srgbClr val="253957"/>
              </a:solidFill>
              <a:latin typeface="+mn-lt"/>
              <a:ea typeface="+mn-ea"/>
              <a:cs typeface="+mn-cs"/>
              <a:sym typeface="Arial Narrow"/>
            </a:endParaRPr>
          </a:p>
        </p:txBody>
      </p:sp>
      <p:sp>
        <p:nvSpPr>
          <p:cNvPr id="126" name="Заголовок основного текста"/>
          <p:cNvSpPr txBox="1"/>
          <p:nvPr/>
        </p:nvSpPr>
        <p:spPr>
          <a:xfrm>
            <a:off x="787399" y="3233057"/>
            <a:ext cx="11430001" cy="76744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algn="l">
              <a:defRPr sz="3000" b="1">
                <a:solidFill>
                  <a:srgbClr val="253957"/>
                </a:solidFill>
                <a:latin typeface="+mn-lt"/>
                <a:ea typeface="+mn-ea"/>
                <a:cs typeface="+mn-cs"/>
                <a:sym typeface="Arial Narrow"/>
              </a:defRPr>
            </a:lvl1pPr>
          </a:lstStyle>
          <a:p>
            <a:endParaRPr dirty="0">
              <a:latin typeface="Arial Narrow" charset="0"/>
              <a:ea typeface="Arial Narrow" charset="0"/>
              <a:cs typeface="Arial Narrow" charset="0"/>
            </a:endParaRPr>
          </a:p>
        </p:txBody>
      </p:sp>
      <p:sp>
        <p:nvSpPr>
          <p:cNvPr id="127" name="Название подразделения, лаборатории, факультета и т.д."/>
          <p:cNvSpPr txBox="1"/>
          <p:nvPr/>
        </p:nvSpPr>
        <p:spPr>
          <a:xfrm>
            <a:off x="4161666" y="662943"/>
            <a:ext cx="8082786"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a:defRPr sz="1800">
                <a:solidFill>
                  <a:srgbClr val="253957"/>
                </a:solidFill>
                <a:latin typeface="+mn-lt"/>
                <a:ea typeface="+mn-ea"/>
                <a:cs typeface="+mn-cs"/>
                <a:sym typeface="Arial Narrow"/>
              </a:defRPr>
            </a:lvl1pPr>
          </a:lstStyle>
          <a:p>
            <a:r>
              <a:rPr lang="ru-RU" dirty="0">
                <a:latin typeface="Arial Narrow" charset="0"/>
                <a:ea typeface="Arial Narrow" charset="0"/>
                <a:cs typeface="Arial Narrow" charset="0"/>
              </a:rPr>
              <a:t>Институт образования</a:t>
            </a:r>
            <a:endParaRPr dirty="0">
              <a:latin typeface="Arial Narrow" charset="0"/>
              <a:ea typeface="Arial Narrow" charset="0"/>
              <a:cs typeface="Arial Narrow" charset="0"/>
            </a:endParaRPr>
          </a:p>
        </p:txBody>
      </p:sp>
      <p:pic>
        <p:nvPicPr>
          <p:cNvPr id="128" name="Изображение" descr="Изображение"/>
          <p:cNvPicPr>
            <a:picLocks noChangeAspect="1"/>
          </p:cNvPicPr>
          <p:nvPr/>
        </p:nvPicPr>
        <p:blipFill>
          <a:blip r:embed="rId2" cstate="print">
            <a:extLst/>
          </a:blip>
          <a:stretch>
            <a:fillRect/>
          </a:stretch>
        </p:blipFill>
        <p:spPr>
          <a:xfrm>
            <a:off x="805562" y="416839"/>
            <a:ext cx="853034" cy="853034"/>
          </a:xfrm>
          <a:prstGeom prst="rect">
            <a:avLst/>
          </a:prstGeom>
          <a:ln w="12700">
            <a:miter lim="400000"/>
          </a:ln>
        </p:spPr>
      </p:pic>
    </p:spTree>
    <p:extLst>
      <p:ext uri="{BB962C8B-B14F-4D97-AF65-F5344CB8AC3E}">
        <p14:creationId xmlns:p14="http://schemas.microsoft.com/office/powerpoint/2010/main" val="347762136"/>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sp>
        <p:nvSpPr>
          <p:cNvPr id="124" name="Очень крутой заголовок…"/>
          <p:cNvSpPr txBox="1"/>
          <p:nvPr/>
        </p:nvSpPr>
        <p:spPr>
          <a:xfrm>
            <a:off x="814451" y="1802139"/>
            <a:ext cx="11430001" cy="6870024"/>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just"/>
            <a:endParaRPr lang="ru-RU" sz="4400" i="1" dirty="0" smtClean="0">
              <a:solidFill>
                <a:srgbClr val="253957"/>
              </a:solidFill>
              <a:sym typeface="Arial Narrow"/>
            </a:endParaRPr>
          </a:p>
          <a:p>
            <a:pPr algn="just"/>
            <a:r>
              <a:rPr lang="ru-RU" sz="4400" i="1" dirty="0" smtClean="0">
                <a:solidFill>
                  <a:srgbClr val="253957"/>
                </a:solidFill>
                <a:sym typeface="Arial Narrow"/>
              </a:rPr>
              <a:t>Перспективы:</a:t>
            </a:r>
          </a:p>
          <a:p>
            <a:pPr algn="just"/>
            <a:endParaRPr lang="ru-RU" sz="4400" i="1" dirty="0" smtClean="0">
              <a:solidFill>
                <a:srgbClr val="253957"/>
              </a:solidFill>
              <a:sym typeface="Arial Narrow"/>
            </a:endParaRPr>
          </a:p>
          <a:p>
            <a:pPr algn="just"/>
            <a:r>
              <a:rPr lang="ru-RU" sz="4400" i="1" dirty="0" smtClean="0">
                <a:solidFill>
                  <a:srgbClr val="253957"/>
                </a:solidFill>
                <a:sym typeface="Arial Narrow"/>
              </a:rPr>
              <a:t>включение в </a:t>
            </a:r>
            <a:r>
              <a:rPr lang="ru-RU" sz="4400" i="1" dirty="0" err="1" smtClean="0">
                <a:solidFill>
                  <a:srgbClr val="253957"/>
                </a:solidFill>
                <a:sym typeface="Arial Narrow"/>
              </a:rPr>
              <a:t>КИМы</a:t>
            </a:r>
            <a:r>
              <a:rPr lang="ru-RU" sz="4400" i="1" dirty="0" smtClean="0">
                <a:solidFill>
                  <a:srgbClr val="253957"/>
                </a:solidFill>
                <a:sym typeface="Arial Narrow"/>
              </a:rPr>
              <a:t> заданий на проверку компетентностей и уровня развития «гибких» навыков;</a:t>
            </a:r>
          </a:p>
          <a:p>
            <a:pPr algn="just"/>
            <a:endParaRPr lang="ru-RU" sz="4400" i="1" dirty="0" smtClean="0">
              <a:solidFill>
                <a:srgbClr val="253957"/>
              </a:solidFill>
              <a:sym typeface="Arial Narrow"/>
            </a:endParaRPr>
          </a:p>
          <a:p>
            <a:pPr algn="just"/>
            <a:r>
              <a:rPr lang="ru-RU" sz="4400" i="1" dirty="0" smtClean="0">
                <a:solidFill>
                  <a:srgbClr val="253957"/>
                </a:solidFill>
                <a:sym typeface="Arial Narrow"/>
              </a:rPr>
              <a:t>проведение ЕГЭ </a:t>
            </a:r>
            <a:r>
              <a:rPr lang="ru-RU" sz="4400" i="1" smtClean="0">
                <a:solidFill>
                  <a:srgbClr val="253957"/>
                </a:solidFill>
                <a:sym typeface="Arial Narrow"/>
              </a:rPr>
              <a:t>на компьютерах.  </a:t>
            </a:r>
            <a:endParaRPr lang="ru-RU" sz="4400" b="1" i="1" dirty="0">
              <a:solidFill>
                <a:schemeClr val="tx1"/>
              </a:solidFill>
              <a:latin typeface="+mn-lt"/>
              <a:sym typeface="Arial Narrow"/>
            </a:endParaRPr>
          </a:p>
        </p:txBody>
      </p:sp>
      <p:sp>
        <p:nvSpPr>
          <p:cNvPr id="125"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787399" y="4000500"/>
            <a:ext cx="11430001" cy="490517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defRPr sz="2100">
                <a:solidFill>
                  <a:srgbClr val="253957"/>
                </a:solidFill>
                <a:latin typeface="+mn-lt"/>
                <a:ea typeface="+mn-ea"/>
                <a:cs typeface="+mn-cs"/>
                <a:sym typeface="Arial Narrow"/>
              </a:defRPr>
            </a:pPr>
            <a:endParaRPr lang="ru-RU" sz="3000" b="1" i="1" dirty="0">
              <a:solidFill>
                <a:srgbClr val="253957"/>
              </a:solidFill>
              <a:latin typeface="+mn-lt"/>
              <a:ea typeface="+mn-ea"/>
              <a:cs typeface="+mn-cs"/>
              <a:sym typeface="Arial Narrow"/>
            </a:endParaRPr>
          </a:p>
        </p:txBody>
      </p:sp>
      <p:sp>
        <p:nvSpPr>
          <p:cNvPr id="126" name="Заголовок основного текста"/>
          <p:cNvSpPr txBox="1"/>
          <p:nvPr/>
        </p:nvSpPr>
        <p:spPr>
          <a:xfrm>
            <a:off x="787399" y="3233057"/>
            <a:ext cx="11430001" cy="76744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algn="l">
              <a:defRPr sz="3000" b="1">
                <a:solidFill>
                  <a:srgbClr val="253957"/>
                </a:solidFill>
                <a:latin typeface="+mn-lt"/>
                <a:ea typeface="+mn-ea"/>
                <a:cs typeface="+mn-cs"/>
                <a:sym typeface="Arial Narrow"/>
              </a:defRPr>
            </a:lvl1pPr>
          </a:lstStyle>
          <a:p>
            <a:endParaRPr dirty="0">
              <a:latin typeface="Arial Narrow" charset="0"/>
              <a:ea typeface="Arial Narrow" charset="0"/>
              <a:cs typeface="Arial Narrow" charset="0"/>
            </a:endParaRPr>
          </a:p>
        </p:txBody>
      </p:sp>
      <p:sp>
        <p:nvSpPr>
          <p:cNvPr id="127" name="Название подразделения, лаборатории, факультета и т.д."/>
          <p:cNvSpPr txBox="1"/>
          <p:nvPr/>
        </p:nvSpPr>
        <p:spPr>
          <a:xfrm>
            <a:off x="4161666" y="662943"/>
            <a:ext cx="8082786"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a:defRPr sz="1800">
                <a:solidFill>
                  <a:srgbClr val="253957"/>
                </a:solidFill>
                <a:latin typeface="+mn-lt"/>
                <a:ea typeface="+mn-ea"/>
                <a:cs typeface="+mn-cs"/>
                <a:sym typeface="Arial Narrow"/>
              </a:defRPr>
            </a:lvl1pPr>
          </a:lstStyle>
          <a:p>
            <a:r>
              <a:rPr lang="ru-RU" dirty="0">
                <a:latin typeface="Arial Narrow" charset="0"/>
                <a:ea typeface="Arial Narrow" charset="0"/>
                <a:cs typeface="Arial Narrow" charset="0"/>
              </a:rPr>
              <a:t>Институт образования</a:t>
            </a:r>
            <a:endParaRPr dirty="0">
              <a:latin typeface="Arial Narrow" charset="0"/>
              <a:ea typeface="Arial Narrow" charset="0"/>
              <a:cs typeface="Arial Narrow" charset="0"/>
            </a:endParaRPr>
          </a:p>
        </p:txBody>
      </p:sp>
      <p:pic>
        <p:nvPicPr>
          <p:cNvPr id="128" name="Изображение" descr="Изображение"/>
          <p:cNvPicPr>
            <a:picLocks noChangeAspect="1"/>
          </p:cNvPicPr>
          <p:nvPr/>
        </p:nvPicPr>
        <p:blipFill>
          <a:blip r:embed="rId2" cstate="print">
            <a:extLst/>
          </a:blip>
          <a:stretch>
            <a:fillRect/>
          </a:stretch>
        </p:blipFill>
        <p:spPr>
          <a:xfrm>
            <a:off x="805562" y="416839"/>
            <a:ext cx="853034" cy="853034"/>
          </a:xfrm>
          <a:prstGeom prst="rect">
            <a:avLst/>
          </a:prstGeom>
          <a:ln w="12700">
            <a:miter lim="400000"/>
          </a:ln>
        </p:spPr>
      </p:pic>
    </p:spTree>
    <p:extLst>
      <p:ext uri="{BB962C8B-B14F-4D97-AF65-F5344CB8AC3E}">
        <p14:creationId xmlns:p14="http://schemas.microsoft.com/office/powerpoint/2010/main" val="347762136"/>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sp>
        <p:nvSpPr>
          <p:cNvPr id="124" name="Очень крутой заголовок…"/>
          <p:cNvSpPr txBox="1"/>
          <p:nvPr/>
        </p:nvSpPr>
        <p:spPr>
          <a:xfrm>
            <a:off x="793361" y="2113980"/>
            <a:ext cx="11430002" cy="7222774"/>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endParaRPr lang="ru-RU" sz="5400" b="1" i="1" dirty="0">
              <a:solidFill>
                <a:srgbClr val="253957"/>
              </a:solidFill>
              <a:sym typeface="Arial Narrow"/>
            </a:endParaRPr>
          </a:p>
        </p:txBody>
      </p:sp>
      <p:sp>
        <p:nvSpPr>
          <p:cNvPr id="125"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787399" y="4000500"/>
            <a:ext cx="11430001" cy="490517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defRPr sz="2100">
                <a:solidFill>
                  <a:srgbClr val="253957"/>
                </a:solidFill>
                <a:latin typeface="+mn-lt"/>
                <a:ea typeface="+mn-ea"/>
                <a:cs typeface="+mn-cs"/>
                <a:sym typeface="Arial Narrow"/>
              </a:defRPr>
            </a:pPr>
            <a:endParaRPr lang="ru-RU" sz="3000" b="1" i="1" dirty="0">
              <a:solidFill>
                <a:srgbClr val="253957"/>
              </a:solidFill>
              <a:latin typeface="+mn-lt"/>
              <a:ea typeface="+mn-ea"/>
              <a:cs typeface="+mn-cs"/>
              <a:sym typeface="Arial Narrow"/>
            </a:endParaRPr>
          </a:p>
        </p:txBody>
      </p:sp>
      <p:sp>
        <p:nvSpPr>
          <p:cNvPr id="126" name="Заголовок основного текста"/>
          <p:cNvSpPr txBox="1"/>
          <p:nvPr/>
        </p:nvSpPr>
        <p:spPr>
          <a:xfrm>
            <a:off x="787399" y="3233057"/>
            <a:ext cx="11430001" cy="76744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algn="l">
              <a:defRPr sz="3000" b="1">
                <a:solidFill>
                  <a:srgbClr val="253957"/>
                </a:solidFill>
                <a:latin typeface="+mn-lt"/>
                <a:ea typeface="+mn-ea"/>
                <a:cs typeface="+mn-cs"/>
                <a:sym typeface="Arial Narrow"/>
              </a:defRPr>
            </a:lvl1pPr>
          </a:lstStyle>
          <a:p>
            <a:endParaRPr dirty="0">
              <a:latin typeface="Arial Narrow" charset="0"/>
              <a:ea typeface="Arial Narrow" charset="0"/>
              <a:cs typeface="Arial Narrow" charset="0"/>
            </a:endParaRPr>
          </a:p>
        </p:txBody>
      </p:sp>
      <p:sp>
        <p:nvSpPr>
          <p:cNvPr id="127" name="Название подразделения, лаборатории, факультета и т.д."/>
          <p:cNvSpPr txBox="1"/>
          <p:nvPr/>
        </p:nvSpPr>
        <p:spPr>
          <a:xfrm>
            <a:off x="4161666" y="662943"/>
            <a:ext cx="8082786"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a:defRPr sz="1800">
                <a:solidFill>
                  <a:srgbClr val="253957"/>
                </a:solidFill>
                <a:latin typeface="+mn-lt"/>
                <a:ea typeface="+mn-ea"/>
                <a:cs typeface="+mn-cs"/>
                <a:sym typeface="Arial Narrow"/>
              </a:defRPr>
            </a:lvl1pPr>
          </a:lstStyle>
          <a:p>
            <a:r>
              <a:rPr lang="ru-RU" dirty="0">
                <a:latin typeface="Arial Narrow" charset="0"/>
                <a:ea typeface="Arial Narrow" charset="0"/>
                <a:cs typeface="Arial Narrow" charset="0"/>
              </a:rPr>
              <a:t>Институт образования</a:t>
            </a:r>
            <a:endParaRPr dirty="0">
              <a:latin typeface="Arial Narrow" charset="0"/>
              <a:ea typeface="Arial Narrow" charset="0"/>
              <a:cs typeface="Arial Narrow" charset="0"/>
            </a:endParaRPr>
          </a:p>
        </p:txBody>
      </p:sp>
      <p:pic>
        <p:nvPicPr>
          <p:cNvPr id="128" name="Изображение" descr="Изображение"/>
          <p:cNvPicPr>
            <a:picLocks noChangeAspect="1"/>
          </p:cNvPicPr>
          <p:nvPr/>
        </p:nvPicPr>
        <p:blipFill>
          <a:blip r:embed="rId2" cstate="print">
            <a:extLst/>
          </a:blip>
          <a:stretch>
            <a:fillRect/>
          </a:stretch>
        </p:blipFill>
        <p:spPr>
          <a:xfrm>
            <a:off x="805562" y="416839"/>
            <a:ext cx="853034" cy="853034"/>
          </a:xfrm>
          <a:prstGeom prst="rect">
            <a:avLst/>
          </a:prstGeom>
          <a:ln w="12700">
            <a:miter lim="400000"/>
          </a:ln>
        </p:spPr>
      </p:pic>
      <p:sp>
        <p:nvSpPr>
          <p:cNvPr id="2" name="Прямоугольник 1">
            <a:extLst>
              <a:ext uri="{FF2B5EF4-FFF2-40B4-BE49-F238E27FC236}">
                <a16:creationId xmlns:a16="http://schemas.microsoft.com/office/drawing/2014/main" xmlns="" id="{E0285671-3D4F-4174-8C19-CB0A269D829A}"/>
              </a:ext>
            </a:extLst>
          </p:cNvPr>
          <p:cNvSpPr/>
          <p:nvPr/>
        </p:nvSpPr>
        <p:spPr>
          <a:xfrm>
            <a:off x="3251200" y="3445639"/>
            <a:ext cx="6502400" cy="1938992"/>
          </a:xfrm>
          <a:prstGeom prst="rect">
            <a:avLst/>
          </a:prstGeom>
        </p:spPr>
        <p:txBody>
          <a:bodyPr>
            <a:spAutoFit/>
          </a:bodyPr>
          <a:lstStyle/>
          <a:p>
            <a:r>
              <a:rPr lang="ru-RU" sz="6000" b="1" dirty="0" smtClean="0"/>
              <a:t>Спасибо за внимание!</a:t>
            </a:r>
            <a:endParaRPr lang="ru-RU" sz="6000" b="1" dirty="0"/>
          </a:p>
        </p:txBody>
      </p:sp>
    </p:spTree>
    <p:extLst>
      <p:ext uri="{BB962C8B-B14F-4D97-AF65-F5344CB8AC3E}">
        <p14:creationId xmlns:p14="http://schemas.microsoft.com/office/powerpoint/2010/main" val="1982736603"/>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Адрес: ТехтТехтТехтТехтТехтТехтТехтТехтТехтТехтТехтТехтТехт"/>
          <p:cNvSpPr txBox="1"/>
          <p:nvPr/>
        </p:nvSpPr>
        <p:spPr>
          <a:xfrm>
            <a:off x="5916702" y="8166805"/>
            <a:ext cx="6100980"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defTabSz="457200">
              <a:defRPr sz="1800">
                <a:solidFill>
                  <a:srgbClr val="FFFFFF"/>
                </a:solidFill>
                <a:latin typeface="+mn-lt"/>
                <a:ea typeface="+mn-ea"/>
                <a:cs typeface="+mn-cs"/>
                <a:sym typeface="Arial Narrow"/>
              </a:defRPr>
            </a:lvl1pPr>
          </a:lstStyle>
          <a:p>
            <a:r>
              <a:rPr dirty="0">
                <a:latin typeface="Arial Narrow" charset="0"/>
                <a:ea typeface="Arial Narrow" charset="0"/>
                <a:cs typeface="Arial Narrow" charset="0"/>
              </a:rPr>
              <a:t>Адрес: </a:t>
            </a:r>
            <a:r>
              <a:rPr lang="ru-RU" dirty="0">
                <a:latin typeface="Arial Narrow" charset="0"/>
                <a:ea typeface="Arial Narrow" charset="0"/>
                <a:cs typeface="Arial Narrow" charset="0"/>
              </a:rPr>
              <a:t>101000 Москва, Потаповский переулок 16, стр.10</a:t>
            </a:r>
            <a:endParaRPr dirty="0">
              <a:latin typeface="Arial Narrow" charset="0"/>
              <a:ea typeface="Arial Narrow" charset="0"/>
              <a:cs typeface="Arial Narrow" charset="0"/>
            </a:endParaRPr>
          </a:p>
        </p:txBody>
      </p:sp>
      <p:sp>
        <p:nvSpPr>
          <p:cNvPr id="166" name="www.text"/>
          <p:cNvSpPr txBox="1"/>
          <p:nvPr/>
        </p:nvSpPr>
        <p:spPr>
          <a:xfrm>
            <a:off x="987118" y="8166805"/>
            <a:ext cx="1000941"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l" defTabSz="457200">
              <a:defRPr sz="1800">
                <a:solidFill>
                  <a:srgbClr val="FFFFFF"/>
                </a:solidFill>
                <a:latin typeface="+mn-lt"/>
                <a:ea typeface="+mn-ea"/>
                <a:cs typeface="+mn-cs"/>
                <a:sym typeface="Arial Narrow"/>
              </a:defRPr>
            </a:lvl1pPr>
          </a:lstStyle>
          <a:p>
            <a:endParaRPr dirty="0">
              <a:latin typeface="Arial Narrow" charset="0"/>
              <a:ea typeface="Arial Narrow" charset="0"/>
              <a:cs typeface="Arial Narrow" charset="0"/>
            </a:endParaRPr>
          </a:p>
        </p:txBody>
      </p:sp>
      <p:sp>
        <p:nvSpPr>
          <p:cNvPr id="167" name="Телефон.: +Х (ХХХ) ХХХ ХХХХ"/>
          <p:cNvSpPr txBox="1"/>
          <p:nvPr/>
        </p:nvSpPr>
        <p:spPr>
          <a:xfrm>
            <a:off x="2540148" y="8166805"/>
            <a:ext cx="3566738" cy="379591"/>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lvl1pPr algn="l" defTabSz="457200">
              <a:defRPr sz="1800">
                <a:solidFill>
                  <a:srgbClr val="FFFFFF"/>
                </a:solidFill>
                <a:latin typeface="+mn-lt"/>
                <a:ea typeface="+mn-ea"/>
                <a:cs typeface="+mn-cs"/>
                <a:sym typeface="Arial Narrow"/>
              </a:defRPr>
            </a:lvl1pPr>
          </a:lstStyle>
          <a:p>
            <a:r>
              <a:rPr dirty="0">
                <a:latin typeface="Arial Narrow" charset="0"/>
                <a:ea typeface="Arial Narrow" charset="0"/>
                <a:cs typeface="Arial Narrow" charset="0"/>
              </a:rPr>
              <a:t>Телефон.: +</a:t>
            </a:r>
            <a:r>
              <a:rPr lang="ru-RU" dirty="0">
                <a:latin typeface="Arial Narrow" charset="0"/>
                <a:ea typeface="Arial Narrow" charset="0"/>
                <a:cs typeface="Arial Narrow" charset="0"/>
              </a:rPr>
              <a:t>7</a:t>
            </a:r>
            <a:r>
              <a:rPr dirty="0">
                <a:latin typeface="Arial Narrow" charset="0"/>
                <a:ea typeface="Arial Narrow" charset="0"/>
                <a:cs typeface="Arial Narrow" charset="0"/>
              </a:rPr>
              <a:t> (</a:t>
            </a:r>
            <a:r>
              <a:rPr lang="ru-RU" dirty="0">
                <a:latin typeface="Arial Narrow" charset="0"/>
                <a:ea typeface="Arial Narrow" charset="0"/>
                <a:cs typeface="Arial Narrow" charset="0"/>
              </a:rPr>
              <a:t>495</a:t>
            </a:r>
            <a:r>
              <a:rPr dirty="0">
                <a:latin typeface="Arial Narrow" charset="0"/>
                <a:ea typeface="Arial Narrow" charset="0"/>
                <a:cs typeface="Arial Narrow" charset="0"/>
              </a:rPr>
              <a:t>) </a:t>
            </a:r>
            <a:r>
              <a:rPr lang="ru-RU" dirty="0">
                <a:latin typeface="Arial Narrow" charset="0"/>
                <a:ea typeface="Arial Narrow" charset="0"/>
                <a:cs typeface="Arial Narrow" charset="0"/>
              </a:rPr>
              <a:t>7729590 * 22278</a:t>
            </a:r>
            <a:r>
              <a:rPr dirty="0">
                <a:latin typeface="Arial Narrow" charset="0"/>
                <a:ea typeface="Arial Narrow" charset="0"/>
                <a:cs typeface="Arial Narrow" charset="0"/>
              </a:rPr>
              <a:t> </a:t>
            </a:r>
          </a:p>
        </p:txBody>
      </p:sp>
      <p:pic>
        <p:nvPicPr>
          <p:cNvPr id="168" name="Изображение" descr="Изображение"/>
          <p:cNvPicPr>
            <a:picLocks noChangeAspect="1"/>
          </p:cNvPicPr>
          <p:nvPr/>
        </p:nvPicPr>
        <p:blipFill>
          <a:blip r:embed="rId2" cstate="print">
            <a:extLst/>
          </a:blip>
          <a:stretch>
            <a:fillRect/>
          </a:stretch>
        </p:blipFill>
        <p:spPr>
          <a:xfrm>
            <a:off x="5366098" y="3498712"/>
            <a:ext cx="2272604" cy="2197376"/>
          </a:xfrm>
          <a:prstGeom prst="rect">
            <a:avLst/>
          </a:prstGeom>
          <a:ln w="12700">
            <a:miter lim="400000"/>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sp>
        <p:nvSpPr>
          <p:cNvPr id="124" name="Очень крутой заголовок…"/>
          <p:cNvSpPr txBox="1"/>
          <p:nvPr/>
        </p:nvSpPr>
        <p:spPr>
          <a:xfrm>
            <a:off x="814451" y="1574800"/>
            <a:ext cx="11430001" cy="709736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r>
              <a:rPr lang="ru-RU" b="1" dirty="0" smtClean="0">
                <a:solidFill>
                  <a:schemeClr val="tx1"/>
                </a:solidFill>
              </a:rPr>
              <a:t>КАК ВСЁ НАЧИНАЛОСЬ</a:t>
            </a:r>
            <a:endParaRPr lang="ru-RU" dirty="0" smtClean="0">
              <a:latin typeface="+mn-lt"/>
            </a:endParaRPr>
          </a:p>
          <a:p>
            <a:pPr algn="just"/>
            <a:r>
              <a:rPr lang="ru-RU" sz="4000" dirty="0" smtClean="0"/>
              <a:t>1992 г. Миссия Всемирного банка в России (Стив </a:t>
            </a:r>
            <a:r>
              <a:rPr lang="ru-RU" sz="4000" dirty="0" err="1" smtClean="0"/>
              <a:t>Хайнеман</a:t>
            </a:r>
            <a:r>
              <a:rPr lang="ru-RU" sz="4000" dirty="0" smtClean="0"/>
              <a:t>). Рекомендация по введению независимого стандартизированного экзамена.</a:t>
            </a:r>
          </a:p>
          <a:p>
            <a:pPr algn="just"/>
            <a:r>
              <a:rPr lang="ru-RU" sz="4000" dirty="0" smtClean="0"/>
              <a:t>Работа с Нидерландами (бюро </a:t>
            </a:r>
            <a:r>
              <a:rPr lang="en-US" sz="4000" dirty="0" smtClean="0"/>
              <a:t>Cross</a:t>
            </a:r>
            <a:r>
              <a:rPr lang="ru-RU" sz="4000" dirty="0" smtClean="0"/>
              <a:t>)</a:t>
            </a:r>
            <a:r>
              <a:rPr lang="en-US" sz="4000" dirty="0" smtClean="0"/>
              <a:t> </a:t>
            </a:r>
            <a:r>
              <a:rPr lang="ru-RU" sz="4000" dirty="0" smtClean="0"/>
              <a:t>и Великобританией (Британский Совет).</a:t>
            </a:r>
          </a:p>
          <a:p>
            <a:pPr algn="just"/>
            <a:endParaRPr lang="ru-RU" sz="4000" dirty="0" smtClean="0"/>
          </a:p>
          <a:p>
            <a:pPr algn="just"/>
            <a:r>
              <a:rPr lang="ru-RU" sz="4000" i="1" dirty="0" smtClean="0"/>
              <a:t>«У богатых свои причуды и … проблемы».</a:t>
            </a:r>
          </a:p>
          <a:p>
            <a:pPr algn="just"/>
            <a:r>
              <a:rPr lang="ru-RU" sz="4000" b="1" dirty="0" smtClean="0"/>
              <a:t>А у нас денег на зарплату учителям нет.</a:t>
            </a:r>
          </a:p>
          <a:p>
            <a:pPr algn="just"/>
            <a:endParaRPr lang="ru-RU" sz="4000" b="1" dirty="0" smtClean="0"/>
          </a:p>
          <a:p>
            <a:pPr algn="just"/>
            <a:r>
              <a:rPr lang="ru-RU" sz="4000" i="1" dirty="0" smtClean="0"/>
              <a:t> К 2000 годам появились деньги на развитие.</a:t>
            </a:r>
            <a:endParaRPr lang="ru-RU" sz="4000" dirty="0" smtClean="0"/>
          </a:p>
          <a:p>
            <a:pPr algn="just"/>
            <a:endParaRPr lang="ru-RU" sz="4000" dirty="0" smtClean="0"/>
          </a:p>
          <a:p>
            <a:pPr marL="742950" indent="-742950" algn="l">
              <a:buFont typeface="+mj-lt"/>
              <a:buAutoNum type="arabicPeriod"/>
            </a:pPr>
            <a:endParaRPr lang="ru-RU" sz="4000" b="1" i="1" dirty="0">
              <a:solidFill>
                <a:srgbClr val="253957"/>
              </a:solidFill>
              <a:latin typeface="+mn-lt"/>
              <a:sym typeface="Arial Narrow"/>
            </a:endParaRPr>
          </a:p>
        </p:txBody>
      </p:sp>
      <p:sp>
        <p:nvSpPr>
          <p:cNvPr id="125"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787399" y="4000500"/>
            <a:ext cx="11430001" cy="490517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defRPr sz="2100">
                <a:solidFill>
                  <a:srgbClr val="253957"/>
                </a:solidFill>
                <a:latin typeface="+mn-lt"/>
                <a:ea typeface="+mn-ea"/>
                <a:cs typeface="+mn-cs"/>
                <a:sym typeface="Arial Narrow"/>
              </a:defRPr>
            </a:pPr>
            <a:endParaRPr lang="ru-RU" sz="3000" b="1" i="1" dirty="0">
              <a:solidFill>
                <a:srgbClr val="253957"/>
              </a:solidFill>
              <a:latin typeface="+mn-lt"/>
              <a:ea typeface="+mn-ea"/>
              <a:cs typeface="+mn-cs"/>
              <a:sym typeface="Arial Narrow"/>
            </a:endParaRPr>
          </a:p>
        </p:txBody>
      </p:sp>
      <p:sp>
        <p:nvSpPr>
          <p:cNvPr id="126" name="Заголовок основного текста"/>
          <p:cNvSpPr txBox="1"/>
          <p:nvPr/>
        </p:nvSpPr>
        <p:spPr>
          <a:xfrm>
            <a:off x="787399" y="3233057"/>
            <a:ext cx="11430001" cy="76744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algn="l">
              <a:defRPr sz="3000" b="1">
                <a:solidFill>
                  <a:srgbClr val="253957"/>
                </a:solidFill>
                <a:latin typeface="+mn-lt"/>
                <a:ea typeface="+mn-ea"/>
                <a:cs typeface="+mn-cs"/>
                <a:sym typeface="Arial Narrow"/>
              </a:defRPr>
            </a:lvl1pPr>
          </a:lstStyle>
          <a:p>
            <a:endParaRPr dirty="0">
              <a:latin typeface="Arial Narrow" charset="0"/>
              <a:ea typeface="Arial Narrow" charset="0"/>
              <a:cs typeface="Arial Narrow" charset="0"/>
            </a:endParaRPr>
          </a:p>
        </p:txBody>
      </p:sp>
      <p:sp>
        <p:nvSpPr>
          <p:cNvPr id="127" name="Название подразделения, лаборатории, факультета и т.д."/>
          <p:cNvSpPr txBox="1"/>
          <p:nvPr/>
        </p:nvSpPr>
        <p:spPr>
          <a:xfrm>
            <a:off x="4161666" y="662943"/>
            <a:ext cx="8082786"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a:defRPr sz="1800">
                <a:solidFill>
                  <a:srgbClr val="253957"/>
                </a:solidFill>
                <a:latin typeface="+mn-lt"/>
                <a:ea typeface="+mn-ea"/>
                <a:cs typeface="+mn-cs"/>
                <a:sym typeface="Arial Narrow"/>
              </a:defRPr>
            </a:lvl1pPr>
          </a:lstStyle>
          <a:p>
            <a:r>
              <a:rPr lang="ru-RU" dirty="0">
                <a:latin typeface="Arial Narrow" charset="0"/>
                <a:ea typeface="Arial Narrow" charset="0"/>
                <a:cs typeface="Arial Narrow" charset="0"/>
              </a:rPr>
              <a:t>Институт образования</a:t>
            </a:r>
            <a:endParaRPr dirty="0">
              <a:latin typeface="Arial Narrow" charset="0"/>
              <a:ea typeface="Arial Narrow" charset="0"/>
              <a:cs typeface="Arial Narrow" charset="0"/>
            </a:endParaRPr>
          </a:p>
        </p:txBody>
      </p:sp>
      <p:pic>
        <p:nvPicPr>
          <p:cNvPr id="128" name="Изображение" descr="Изображение"/>
          <p:cNvPicPr>
            <a:picLocks noChangeAspect="1"/>
          </p:cNvPicPr>
          <p:nvPr/>
        </p:nvPicPr>
        <p:blipFill>
          <a:blip r:embed="rId2" cstate="print">
            <a:extLst/>
          </a:blip>
          <a:stretch>
            <a:fillRect/>
          </a:stretch>
        </p:blipFill>
        <p:spPr>
          <a:xfrm>
            <a:off x="805562" y="416839"/>
            <a:ext cx="853034" cy="853034"/>
          </a:xfrm>
          <a:prstGeom prst="rect">
            <a:avLst/>
          </a:prstGeom>
          <a:ln w="12700">
            <a:miter lim="400000"/>
          </a:ln>
        </p:spPr>
      </p:pic>
    </p:spTree>
    <p:extLst>
      <p:ext uri="{BB962C8B-B14F-4D97-AF65-F5344CB8AC3E}">
        <p14:creationId xmlns:p14="http://schemas.microsoft.com/office/powerpoint/2010/main" val="347762136"/>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sp>
        <p:nvSpPr>
          <p:cNvPr id="124" name="Очень крутой заголовок…"/>
          <p:cNvSpPr txBox="1"/>
          <p:nvPr/>
        </p:nvSpPr>
        <p:spPr>
          <a:xfrm>
            <a:off x="814451" y="1802139"/>
            <a:ext cx="11430001" cy="6870024"/>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just"/>
            <a:r>
              <a:rPr lang="ru-RU" sz="3200" dirty="0" smtClean="0"/>
              <a:t>2000 г</a:t>
            </a:r>
            <a:r>
              <a:rPr lang="ru-RU" sz="3200" i="1" dirty="0" smtClean="0"/>
              <a:t>. </a:t>
            </a:r>
            <a:r>
              <a:rPr lang="ru-RU" sz="3200" i="1" dirty="0" smtClean="0">
                <a:solidFill>
                  <a:srgbClr val="FF0000"/>
                </a:solidFill>
              </a:rPr>
              <a:t>Федеральная программа развития образования</a:t>
            </a:r>
            <a:endParaRPr lang="ru-RU" sz="3200" b="1" i="1" dirty="0" smtClean="0"/>
          </a:p>
          <a:p>
            <a:r>
              <a:rPr lang="ru-RU" sz="3200" b="1" dirty="0" smtClean="0"/>
              <a:t>Что имели на тот момент?</a:t>
            </a:r>
            <a:endParaRPr lang="ru-RU" sz="3200" dirty="0" smtClean="0"/>
          </a:p>
          <a:p>
            <a:pPr algn="just"/>
            <a:r>
              <a:rPr lang="ru-RU" sz="3200" dirty="0" smtClean="0"/>
              <a:t>Итоговая аттестация в школах – резкий рост числа золотых медалистов;</a:t>
            </a:r>
          </a:p>
          <a:p>
            <a:pPr algn="just"/>
            <a:r>
              <a:rPr lang="ru-RU" sz="3200" dirty="0" smtClean="0"/>
              <a:t>Вступительные экзамены в Вузы -  менее 25% иногородних студентов в Москве и Санкт-Петербурге;</a:t>
            </a:r>
          </a:p>
          <a:p>
            <a:pPr algn="just"/>
            <a:r>
              <a:rPr lang="ru-RU" sz="3200" dirty="0" err="1" smtClean="0"/>
              <a:t>Многомиллиардный</a:t>
            </a:r>
            <a:r>
              <a:rPr lang="ru-RU" sz="3200" dirty="0" smtClean="0"/>
              <a:t> (около 28 </a:t>
            </a:r>
            <a:r>
              <a:rPr lang="ru-RU" sz="3200" dirty="0" err="1" smtClean="0"/>
              <a:t>млрд</a:t>
            </a:r>
            <a:r>
              <a:rPr lang="ru-RU" sz="3200" dirty="0" smtClean="0"/>
              <a:t>) белый и «серый» бизнес вокруг поступления.</a:t>
            </a:r>
          </a:p>
          <a:p>
            <a:pPr algn="just"/>
            <a:endParaRPr lang="ru-RU" sz="3200" dirty="0" smtClean="0"/>
          </a:p>
          <a:p>
            <a:pPr algn="just"/>
            <a:r>
              <a:rPr lang="ru-RU" sz="3200" dirty="0" smtClean="0"/>
              <a:t>2001 г. </a:t>
            </a:r>
            <a:r>
              <a:rPr lang="ru-RU" sz="3200" dirty="0" smtClean="0">
                <a:solidFill>
                  <a:srgbClr val="FF0000"/>
                </a:solidFill>
              </a:rPr>
              <a:t>Концепция модернизации образования</a:t>
            </a:r>
            <a:endParaRPr lang="ru-RU" sz="3200" dirty="0" smtClean="0"/>
          </a:p>
          <a:p>
            <a:pPr algn="just"/>
            <a:r>
              <a:rPr lang="ru-RU" sz="3200" dirty="0" smtClean="0"/>
              <a:t>Постановление Правительства  РФ от 16.02.2001г. №119 </a:t>
            </a:r>
            <a:r>
              <a:rPr lang="ru-RU" sz="3200" i="1" dirty="0" smtClean="0"/>
              <a:t>«Об организации эксперимента по введению единого государственного экзамена»</a:t>
            </a:r>
            <a:endParaRPr lang="ru-RU" sz="3200" dirty="0" smtClean="0"/>
          </a:p>
          <a:p>
            <a:pPr algn="just"/>
            <a:endParaRPr lang="ru-RU" sz="3200" dirty="0" smtClean="0"/>
          </a:p>
          <a:p>
            <a:pPr algn="just"/>
            <a:endParaRPr lang="ru-RU" sz="3200" dirty="0" smtClean="0"/>
          </a:p>
          <a:p>
            <a:endParaRPr lang="ru-RU" sz="4000" dirty="0" smtClean="0">
              <a:solidFill>
                <a:srgbClr val="FF0000"/>
              </a:solidFill>
            </a:endParaRPr>
          </a:p>
        </p:txBody>
      </p:sp>
      <p:sp>
        <p:nvSpPr>
          <p:cNvPr id="125"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787399" y="4000500"/>
            <a:ext cx="11430001" cy="490517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defRPr sz="2100">
                <a:solidFill>
                  <a:srgbClr val="253957"/>
                </a:solidFill>
                <a:latin typeface="+mn-lt"/>
                <a:ea typeface="+mn-ea"/>
                <a:cs typeface="+mn-cs"/>
                <a:sym typeface="Arial Narrow"/>
              </a:defRPr>
            </a:pPr>
            <a:endParaRPr lang="ru-RU" sz="3000" b="1" i="1" dirty="0">
              <a:solidFill>
                <a:srgbClr val="253957"/>
              </a:solidFill>
              <a:latin typeface="+mn-lt"/>
              <a:ea typeface="+mn-ea"/>
              <a:cs typeface="+mn-cs"/>
              <a:sym typeface="Arial Narrow"/>
            </a:endParaRPr>
          </a:p>
        </p:txBody>
      </p:sp>
      <p:sp>
        <p:nvSpPr>
          <p:cNvPr id="126" name="Заголовок основного текста"/>
          <p:cNvSpPr txBox="1"/>
          <p:nvPr/>
        </p:nvSpPr>
        <p:spPr>
          <a:xfrm>
            <a:off x="787399" y="3233057"/>
            <a:ext cx="11430001" cy="76744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algn="l">
              <a:defRPr sz="3000" b="1">
                <a:solidFill>
                  <a:srgbClr val="253957"/>
                </a:solidFill>
                <a:latin typeface="+mn-lt"/>
                <a:ea typeface="+mn-ea"/>
                <a:cs typeface="+mn-cs"/>
                <a:sym typeface="Arial Narrow"/>
              </a:defRPr>
            </a:lvl1pPr>
          </a:lstStyle>
          <a:p>
            <a:endParaRPr dirty="0">
              <a:latin typeface="Arial Narrow" charset="0"/>
              <a:ea typeface="Arial Narrow" charset="0"/>
              <a:cs typeface="Arial Narrow" charset="0"/>
            </a:endParaRPr>
          </a:p>
        </p:txBody>
      </p:sp>
      <p:sp>
        <p:nvSpPr>
          <p:cNvPr id="127" name="Название подразделения, лаборатории, факультета и т.д."/>
          <p:cNvSpPr txBox="1"/>
          <p:nvPr/>
        </p:nvSpPr>
        <p:spPr>
          <a:xfrm>
            <a:off x="4161666" y="662943"/>
            <a:ext cx="8082786"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a:defRPr sz="1800">
                <a:solidFill>
                  <a:srgbClr val="253957"/>
                </a:solidFill>
                <a:latin typeface="+mn-lt"/>
                <a:ea typeface="+mn-ea"/>
                <a:cs typeface="+mn-cs"/>
                <a:sym typeface="Arial Narrow"/>
              </a:defRPr>
            </a:lvl1pPr>
          </a:lstStyle>
          <a:p>
            <a:r>
              <a:rPr lang="ru-RU" dirty="0">
                <a:latin typeface="Arial Narrow" charset="0"/>
                <a:ea typeface="Arial Narrow" charset="0"/>
                <a:cs typeface="Arial Narrow" charset="0"/>
              </a:rPr>
              <a:t>Институт образования</a:t>
            </a:r>
            <a:endParaRPr dirty="0">
              <a:latin typeface="Arial Narrow" charset="0"/>
              <a:ea typeface="Arial Narrow" charset="0"/>
              <a:cs typeface="Arial Narrow" charset="0"/>
            </a:endParaRPr>
          </a:p>
        </p:txBody>
      </p:sp>
      <p:pic>
        <p:nvPicPr>
          <p:cNvPr id="128" name="Изображение" descr="Изображение"/>
          <p:cNvPicPr>
            <a:picLocks noChangeAspect="1"/>
          </p:cNvPicPr>
          <p:nvPr/>
        </p:nvPicPr>
        <p:blipFill>
          <a:blip r:embed="rId2" cstate="print">
            <a:extLst/>
          </a:blip>
          <a:stretch>
            <a:fillRect/>
          </a:stretch>
        </p:blipFill>
        <p:spPr>
          <a:xfrm>
            <a:off x="805562" y="416839"/>
            <a:ext cx="853034" cy="853034"/>
          </a:xfrm>
          <a:prstGeom prst="rect">
            <a:avLst/>
          </a:prstGeom>
          <a:ln w="12700">
            <a:miter lim="400000"/>
          </a:ln>
        </p:spPr>
      </p:pic>
    </p:spTree>
    <p:extLst>
      <p:ext uri="{BB962C8B-B14F-4D97-AF65-F5344CB8AC3E}">
        <p14:creationId xmlns:p14="http://schemas.microsoft.com/office/powerpoint/2010/main" val="347762136"/>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sp>
        <p:nvSpPr>
          <p:cNvPr id="124" name="Очень крутой заголовок…"/>
          <p:cNvSpPr txBox="1"/>
          <p:nvPr/>
        </p:nvSpPr>
        <p:spPr>
          <a:xfrm>
            <a:off x="814451" y="1802139"/>
            <a:ext cx="11430001" cy="6870024"/>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r>
              <a:rPr lang="ru-RU" sz="4000" b="1" dirty="0" smtClean="0">
                <a:solidFill>
                  <a:srgbClr val="253957"/>
                </a:solidFill>
                <a:sym typeface="Arial Narrow"/>
              </a:rPr>
              <a:t>Главная цель введения ЕГЭ:</a:t>
            </a:r>
            <a:r>
              <a:rPr lang="ru-RU" sz="3200" b="1" dirty="0" smtClean="0">
                <a:solidFill>
                  <a:srgbClr val="253957"/>
                </a:solidFill>
                <a:sym typeface="Arial Narrow"/>
              </a:rPr>
              <a:t> </a:t>
            </a:r>
          </a:p>
          <a:p>
            <a:endParaRPr lang="ru-RU" sz="3200" b="1" dirty="0" smtClean="0">
              <a:solidFill>
                <a:srgbClr val="253957"/>
              </a:solidFill>
              <a:sym typeface="Arial Narrow"/>
            </a:endParaRPr>
          </a:p>
          <a:p>
            <a:r>
              <a:rPr lang="ru-RU" b="1" dirty="0" smtClean="0">
                <a:solidFill>
                  <a:srgbClr val="253957"/>
                </a:solidFill>
                <a:sym typeface="Arial Narrow"/>
              </a:rPr>
              <a:t>Повышение доступности качественного образования для абитуриентов вне зависимости от места жительства и социально-экономического статуса семьи.</a:t>
            </a:r>
          </a:p>
          <a:p>
            <a:endParaRPr lang="ru-RU" b="1" dirty="0" smtClean="0">
              <a:solidFill>
                <a:srgbClr val="253957"/>
              </a:solidFill>
              <a:sym typeface="Arial Narrow"/>
            </a:endParaRPr>
          </a:p>
          <a:p>
            <a:endParaRPr lang="ru-RU" b="1" dirty="0" smtClean="0">
              <a:solidFill>
                <a:srgbClr val="253957"/>
              </a:solidFill>
              <a:sym typeface="Arial Narrow"/>
            </a:endParaRPr>
          </a:p>
          <a:p>
            <a:r>
              <a:rPr lang="ru-RU" b="1" dirty="0" smtClean="0">
                <a:solidFill>
                  <a:srgbClr val="253957"/>
                </a:solidFill>
                <a:latin typeface="+mn-lt"/>
                <a:sym typeface="Arial Narrow"/>
              </a:rPr>
              <a:t>             </a:t>
            </a:r>
            <a:endParaRPr lang="ru-RU" b="1" dirty="0">
              <a:solidFill>
                <a:srgbClr val="253957"/>
              </a:solidFill>
              <a:latin typeface="+mn-lt"/>
              <a:sym typeface="Arial Narrow"/>
            </a:endParaRPr>
          </a:p>
        </p:txBody>
      </p:sp>
      <p:sp>
        <p:nvSpPr>
          <p:cNvPr id="125"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787399" y="4000500"/>
            <a:ext cx="11430001" cy="490517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defRPr sz="2100">
                <a:solidFill>
                  <a:srgbClr val="253957"/>
                </a:solidFill>
                <a:latin typeface="+mn-lt"/>
                <a:ea typeface="+mn-ea"/>
                <a:cs typeface="+mn-cs"/>
                <a:sym typeface="Arial Narrow"/>
              </a:defRPr>
            </a:pPr>
            <a:endParaRPr lang="ru-RU" sz="3000" b="1" i="1" dirty="0">
              <a:solidFill>
                <a:srgbClr val="253957"/>
              </a:solidFill>
              <a:latin typeface="+mn-lt"/>
              <a:ea typeface="+mn-ea"/>
              <a:cs typeface="+mn-cs"/>
              <a:sym typeface="Arial Narrow"/>
            </a:endParaRPr>
          </a:p>
        </p:txBody>
      </p:sp>
      <p:sp>
        <p:nvSpPr>
          <p:cNvPr id="126" name="Заголовок основного текста"/>
          <p:cNvSpPr txBox="1"/>
          <p:nvPr/>
        </p:nvSpPr>
        <p:spPr>
          <a:xfrm>
            <a:off x="787399" y="3233057"/>
            <a:ext cx="11430001" cy="76744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algn="l">
              <a:defRPr sz="3000" b="1">
                <a:solidFill>
                  <a:srgbClr val="253957"/>
                </a:solidFill>
                <a:latin typeface="+mn-lt"/>
                <a:ea typeface="+mn-ea"/>
                <a:cs typeface="+mn-cs"/>
                <a:sym typeface="Arial Narrow"/>
              </a:defRPr>
            </a:lvl1pPr>
          </a:lstStyle>
          <a:p>
            <a:endParaRPr dirty="0">
              <a:latin typeface="Arial Narrow" charset="0"/>
              <a:ea typeface="Arial Narrow" charset="0"/>
              <a:cs typeface="Arial Narrow" charset="0"/>
            </a:endParaRPr>
          </a:p>
        </p:txBody>
      </p:sp>
      <p:sp>
        <p:nvSpPr>
          <p:cNvPr id="127" name="Название подразделения, лаборатории, факультета и т.д."/>
          <p:cNvSpPr txBox="1"/>
          <p:nvPr/>
        </p:nvSpPr>
        <p:spPr>
          <a:xfrm>
            <a:off x="4161666" y="662943"/>
            <a:ext cx="8082786"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a:defRPr sz="1800">
                <a:solidFill>
                  <a:srgbClr val="253957"/>
                </a:solidFill>
                <a:latin typeface="+mn-lt"/>
                <a:ea typeface="+mn-ea"/>
                <a:cs typeface="+mn-cs"/>
                <a:sym typeface="Arial Narrow"/>
              </a:defRPr>
            </a:lvl1pPr>
          </a:lstStyle>
          <a:p>
            <a:r>
              <a:rPr lang="ru-RU" dirty="0">
                <a:latin typeface="Arial Narrow" charset="0"/>
                <a:ea typeface="Arial Narrow" charset="0"/>
                <a:cs typeface="Arial Narrow" charset="0"/>
              </a:rPr>
              <a:t>Институт образования</a:t>
            </a:r>
            <a:endParaRPr dirty="0">
              <a:latin typeface="Arial Narrow" charset="0"/>
              <a:ea typeface="Arial Narrow" charset="0"/>
              <a:cs typeface="Arial Narrow" charset="0"/>
            </a:endParaRPr>
          </a:p>
        </p:txBody>
      </p:sp>
      <p:pic>
        <p:nvPicPr>
          <p:cNvPr id="128" name="Изображение" descr="Изображение"/>
          <p:cNvPicPr>
            <a:picLocks noChangeAspect="1"/>
          </p:cNvPicPr>
          <p:nvPr/>
        </p:nvPicPr>
        <p:blipFill>
          <a:blip r:embed="rId2" cstate="print">
            <a:extLst/>
          </a:blip>
          <a:stretch>
            <a:fillRect/>
          </a:stretch>
        </p:blipFill>
        <p:spPr>
          <a:xfrm>
            <a:off x="805562" y="416839"/>
            <a:ext cx="853034" cy="853034"/>
          </a:xfrm>
          <a:prstGeom prst="rect">
            <a:avLst/>
          </a:prstGeom>
          <a:ln w="12700">
            <a:miter lim="400000"/>
          </a:ln>
        </p:spPr>
      </p:pic>
    </p:spTree>
    <p:extLst>
      <p:ext uri="{BB962C8B-B14F-4D97-AF65-F5344CB8AC3E}">
        <p14:creationId xmlns:p14="http://schemas.microsoft.com/office/powerpoint/2010/main" val="347762136"/>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sp>
        <p:nvSpPr>
          <p:cNvPr id="124" name="Очень крутой заголовок…"/>
          <p:cNvSpPr txBox="1"/>
          <p:nvPr/>
        </p:nvSpPr>
        <p:spPr>
          <a:xfrm>
            <a:off x="814451" y="1802139"/>
            <a:ext cx="11430001" cy="6870024"/>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endParaRPr lang="ru-RU" b="1" dirty="0" smtClean="0">
              <a:solidFill>
                <a:srgbClr val="253957"/>
              </a:solidFill>
              <a:sym typeface="Arial Narrow"/>
            </a:endParaRPr>
          </a:p>
          <a:p>
            <a:r>
              <a:rPr lang="ru-RU" b="1" dirty="0" smtClean="0">
                <a:solidFill>
                  <a:srgbClr val="253957"/>
                </a:solidFill>
                <a:latin typeface="+mn-lt"/>
                <a:sym typeface="Arial Narrow"/>
              </a:rPr>
              <a:t>             </a:t>
            </a:r>
            <a:endParaRPr lang="ru-RU" b="1" dirty="0">
              <a:solidFill>
                <a:srgbClr val="253957"/>
              </a:solidFill>
              <a:latin typeface="+mn-lt"/>
              <a:sym typeface="Arial Narrow"/>
            </a:endParaRPr>
          </a:p>
        </p:txBody>
      </p:sp>
      <p:sp>
        <p:nvSpPr>
          <p:cNvPr id="125"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787399" y="4000500"/>
            <a:ext cx="11430001" cy="490517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defRPr sz="2100">
                <a:solidFill>
                  <a:srgbClr val="253957"/>
                </a:solidFill>
                <a:latin typeface="+mn-lt"/>
                <a:ea typeface="+mn-ea"/>
                <a:cs typeface="+mn-cs"/>
                <a:sym typeface="Arial Narrow"/>
              </a:defRPr>
            </a:pPr>
            <a:endParaRPr lang="ru-RU" sz="3000" b="1" i="1" dirty="0">
              <a:solidFill>
                <a:srgbClr val="253957"/>
              </a:solidFill>
              <a:latin typeface="+mn-lt"/>
              <a:ea typeface="+mn-ea"/>
              <a:cs typeface="+mn-cs"/>
              <a:sym typeface="Arial Narrow"/>
            </a:endParaRPr>
          </a:p>
        </p:txBody>
      </p:sp>
      <p:sp>
        <p:nvSpPr>
          <p:cNvPr id="126" name="Заголовок основного текста"/>
          <p:cNvSpPr txBox="1"/>
          <p:nvPr/>
        </p:nvSpPr>
        <p:spPr>
          <a:xfrm>
            <a:off x="787399" y="3233057"/>
            <a:ext cx="11430001" cy="76744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algn="l">
              <a:defRPr sz="3000" b="1">
                <a:solidFill>
                  <a:srgbClr val="253957"/>
                </a:solidFill>
                <a:latin typeface="+mn-lt"/>
                <a:ea typeface="+mn-ea"/>
                <a:cs typeface="+mn-cs"/>
                <a:sym typeface="Arial Narrow"/>
              </a:defRPr>
            </a:lvl1pPr>
          </a:lstStyle>
          <a:p>
            <a:endParaRPr dirty="0">
              <a:latin typeface="Arial Narrow" charset="0"/>
              <a:ea typeface="Arial Narrow" charset="0"/>
              <a:cs typeface="Arial Narrow" charset="0"/>
            </a:endParaRPr>
          </a:p>
        </p:txBody>
      </p:sp>
      <p:sp>
        <p:nvSpPr>
          <p:cNvPr id="127" name="Название подразделения, лаборатории, факультета и т.д."/>
          <p:cNvSpPr txBox="1"/>
          <p:nvPr/>
        </p:nvSpPr>
        <p:spPr>
          <a:xfrm>
            <a:off x="4161666" y="662943"/>
            <a:ext cx="8082786"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a:defRPr sz="1800">
                <a:solidFill>
                  <a:srgbClr val="253957"/>
                </a:solidFill>
                <a:latin typeface="+mn-lt"/>
                <a:ea typeface="+mn-ea"/>
                <a:cs typeface="+mn-cs"/>
                <a:sym typeface="Arial Narrow"/>
              </a:defRPr>
            </a:lvl1pPr>
          </a:lstStyle>
          <a:p>
            <a:r>
              <a:rPr lang="ru-RU" dirty="0">
                <a:latin typeface="Arial Narrow" charset="0"/>
                <a:ea typeface="Arial Narrow" charset="0"/>
                <a:cs typeface="Arial Narrow" charset="0"/>
              </a:rPr>
              <a:t>Институт образования</a:t>
            </a:r>
            <a:endParaRPr dirty="0">
              <a:latin typeface="Arial Narrow" charset="0"/>
              <a:ea typeface="Arial Narrow" charset="0"/>
              <a:cs typeface="Arial Narrow" charset="0"/>
            </a:endParaRPr>
          </a:p>
        </p:txBody>
      </p:sp>
      <p:pic>
        <p:nvPicPr>
          <p:cNvPr id="128" name="Изображение" descr="Изображение"/>
          <p:cNvPicPr>
            <a:picLocks noChangeAspect="1"/>
          </p:cNvPicPr>
          <p:nvPr/>
        </p:nvPicPr>
        <p:blipFill>
          <a:blip r:embed="rId2" cstate="print">
            <a:extLst/>
          </a:blip>
          <a:stretch>
            <a:fillRect/>
          </a:stretch>
        </p:blipFill>
        <p:spPr>
          <a:xfrm>
            <a:off x="805562" y="416839"/>
            <a:ext cx="853034" cy="853034"/>
          </a:xfrm>
          <a:prstGeom prst="rect">
            <a:avLst/>
          </a:prstGeom>
          <a:ln w="12700">
            <a:miter lim="400000"/>
          </a:ln>
        </p:spPr>
      </p:pic>
      <p:sp>
        <p:nvSpPr>
          <p:cNvPr id="8" name="Прямоугольник 7"/>
          <p:cNvSpPr/>
          <p:nvPr/>
        </p:nvSpPr>
        <p:spPr>
          <a:xfrm>
            <a:off x="1126671" y="2041071"/>
            <a:ext cx="10531929" cy="5863144"/>
          </a:xfrm>
          <a:prstGeom prst="rect">
            <a:avLst/>
          </a:prstGeom>
        </p:spPr>
        <p:txBody>
          <a:bodyPr wrap="square">
            <a:spAutoFit/>
          </a:bodyPr>
          <a:lstStyle/>
          <a:p>
            <a:pPr marL="342900" indent="-342900" algn="just">
              <a:spcAft>
                <a:spcPts val="600"/>
              </a:spcAft>
            </a:pPr>
            <a:r>
              <a:rPr lang="ru-RU" b="1" i="1" dirty="0" smtClean="0"/>
              <a:t>Цели эксперимента</a:t>
            </a:r>
            <a:r>
              <a:rPr lang="ru-RU" b="1" i="1" dirty="0" smtClean="0">
                <a:latin typeface="Arial" charset="0"/>
              </a:rPr>
              <a:t>:</a:t>
            </a:r>
          </a:p>
          <a:p>
            <a:pPr marL="342900" indent="-342900" algn="just">
              <a:spcAft>
                <a:spcPts val="600"/>
              </a:spcAft>
            </a:pPr>
            <a:endParaRPr lang="ru-RU" sz="1600" i="1" dirty="0" smtClean="0">
              <a:latin typeface="Arial" charset="0"/>
            </a:endParaRPr>
          </a:p>
          <a:p>
            <a:pPr marL="342900" indent="-342900" algn="just">
              <a:spcAft>
                <a:spcPts val="1200"/>
              </a:spcAft>
              <a:buFontTx/>
              <a:buAutoNum type="arabicParenR"/>
            </a:pPr>
            <a:r>
              <a:rPr lang="ru-RU" dirty="0" smtClean="0"/>
              <a:t> отработка технологии и процедуры проведения ЕГЭ в условиях 11 часовых поясов; </a:t>
            </a:r>
          </a:p>
          <a:p>
            <a:pPr marL="342900" indent="-342900" algn="just">
              <a:spcAft>
                <a:spcPts val="600"/>
              </a:spcAft>
            </a:pPr>
            <a:r>
              <a:rPr lang="ru-RU" dirty="0" smtClean="0"/>
              <a:t>2) отработка технологии создания контрольно-измерительных материалов (</a:t>
            </a:r>
            <a:r>
              <a:rPr lang="ru-RU" dirty="0" err="1" smtClean="0"/>
              <a:t>КИМов</a:t>
            </a:r>
            <a:r>
              <a:rPr lang="ru-RU" dirty="0" smtClean="0"/>
              <a:t>) по всем канонам </a:t>
            </a:r>
            <a:r>
              <a:rPr lang="ru-RU" dirty="0" err="1" smtClean="0"/>
              <a:t>тестологии</a:t>
            </a:r>
            <a:r>
              <a:rPr lang="ru-RU" dirty="0" smtClean="0"/>
              <a:t>;</a:t>
            </a:r>
          </a:p>
          <a:p>
            <a:pPr marL="342900" indent="-342900" algn="just">
              <a:spcAft>
                <a:spcPts val="600"/>
              </a:spcAft>
            </a:pPr>
            <a:r>
              <a:rPr lang="ru-RU" dirty="0" smtClean="0"/>
              <a:t>3) обучение команд технологов и экспертов в 87 субъектах РФ.</a:t>
            </a:r>
            <a:endParaRPr lang="ru-RU" dirty="0"/>
          </a:p>
        </p:txBody>
      </p:sp>
    </p:spTree>
    <p:extLst>
      <p:ext uri="{BB962C8B-B14F-4D97-AF65-F5344CB8AC3E}">
        <p14:creationId xmlns:p14="http://schemas.microsoft.com/office/powerpoint/2010/main" val="347762136"/>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sp>
        <p:nvSpPr>
          <p:cNvPr id="124" name="Очень крутой заголовок…"/>
          <p:cNvSpPr txBox="1"/>
          <p:nvPr/>
        </p:nvSpPr>
        <p:spPr>
          <a:xfrm>
            <a:off x="814451" y="1802139"/>
            <a:ext cx="11430001" cy="6870024"/>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endParaRPr lang="ru-RU" b="1" dirty="0" smtClean="0">
              <a:solidFill>
                <a:srgbClr val="253957"/>
              </a:solidFill>
              <a:sym typeface="Arial Narrow"/>
            </a:endParaRPr>
          </a:p>
          <a:p>
            <a:r>
              <a:rPr lang="ru-RU" b="1" dirty="0" smtClean="0">
                <a:solidFill>
                  <a:srgbClr val="253957"/>
                </a:solidFill>
                <a:latin typeface="+mn-lt"/>
                <a:sym typeface="Arial Narrow"/>
              </a:rPr>
              <a:t>             </a:t>
            </a:r>
            <a:endParaRPr lang="ru-RU" b="1" dirty="0">
              <a:solidFill>
                <a:srgbClr val="253957"/>
              </a:solidFill>
              <a:latin typeface="+mn-lt"/>
              <a:sym typeface="Arial Narrow"/>
            </a:endParaRPr>
          </a:p>
        </p:txBody>
      </p:sp>
      <p:sp>
        <p:nvSpPr>
          <p:cNvPr id="125"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787399" y="4000500"/>
            <a:ext cx="11430001" cy="490517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defRPr sz="2100">
                <a:solidFill>
                  <a:srgbClr val="253957"/>
                </a:solidFill>
                <a:latin typeface="+mn-lt"/>
                <a:ea typeface="+mn-ea"/>
                <a:cs typeface="+mn-cs"/>
                <a:sym typeface="Arial Narrow"/>
              </a:defRPr>
            </a:pPr>
            <a:endParaRPr lang="ru-RU" sz="3000" b="1" i="1" dirty="0">
              <a:solidFill>
                <a:srgbClr val="253957"/>
              </a:solidFill>
              <a:latin typeface="+mn-lt"/>
              <a:ea typeface="+mn-ea"/>
              <a:cs typeface="+mn-cs"/>
              <a:sym typeface="Arial Narrow"/>
            </a:endParaRPr>
          </a:p>
        </p:txBody>
      </p:sp>
      <p:sp>
        <p:nvSpPr>
          <p:cNvPr id="126" name="Заголовок основного текста"/>
          <p:cNvSpPr txBox="1"/>
          <p:nvPr/>
        </p:nvSpPr>
        <p:spPr>
          <a:xfrm>
            <a:off x="787399" y="3233057"/>
            <a:ext cx="11430001" cy="76744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algn="l">
              <a:defRPr sz="3000" b="1">
                <a:solidFill>
                  <a:srgbClr val="253957"/>
                </a:solidFill>
                <a:latin typeface="+mn-lt"/>
                <a:ea typeface="+mn-ea"/>
                <a:cs typeface="+mn-cs"/>
                <a:sym typeface="Arial Narrow"/>
              </a:defRPr>
            </a:lvl1pPr>
          </a:lstStyle>
          <a:p>
            <a:endParaRPr dirty="0">
              <a:latin typeface="Arial Narrow" charset="0"/>
              <a:ea typeface="Arial Narrow" charset="0"/>
              <a:cs typeface="Arial Narrow" charset="0"/>
            </a:endParaRPr>
          </a:p>
        </p:txBody>
      </p:sp>
      <p:sp>
        <p:nvSpPr>
          <p:cNvPr id="127" name="Название подразделения, лаборатории, факультета и т.д."/>
          <p:cNvSpPr txBox="1"/>
          <p:nvPr/>
        </p:nvSpPr>
        <p:spPr>
          <a:xfrm>
            <a:off x="4161666" y="662943"/>
            <a:ext cx="8082786"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a:defRPr sz="1800">
                <a:solidFill>
                  <a:srgbClr val="253957"/>
                </a:solidFill>
                <a:latin typeface="+mn-lt"/>
                <a:ea typeface="+mn-ea"/>
                <a:cs typeface="+mn-cs"/>
                <a:sym typeface="Arial Narrow"/>
              </a:defRPr>
            </a:lvl1pPr>
          </a:lstStyle>
          <a:p>
            <a:r>
              <a:rPr lang="ru-RU" dirty="0">
                <a:latin typeface="Arial Narrow" charset="0"/>
                <a:ea typeface="Arial Narrow" charset="0"/>
                <a:cs typeface="Arial Narrow" charset="0"/>
              </a:rPr>
              <a:t>Институт образования</a:t>
            </a:r>
            <a:endParaRPr dirty="0">
              <a:latin typeface="Arial Narrow" charset="0"/>
              <a:ea typeface="Arial Narrow" charset="0"/>
              <a:cs typeface="Arial Narrow" charset="0"/>
            </a:endParaRPr>
          </a:p>
        </p:txBody>
      </p:sp>
      <p:pic>
        <p:nvPicPr>
          <p:cNvPr id="128" name="Изображение" descr="Изображение"/>
          <p:cNvPicPr>
            <a:picLocks noChangeAspect="1"/>
          </p:cNvPicPr>
          <p:nvPr/>
        </p:nvPicPr>
        <p:blipFill>
          <a:blip r:embed="rId2" cstate="print">
            <a:extLst/>
          </a:blip>
          <a:stretch>
            <a:fillRect/>
          </a:stretch>
        </p:blipFill>
        <p:spPr>
          <a:xfrm>
            <a:off x="805562" y="416839"/>
            <a:ext cx="853034" cy="853034"/>
          </a:xfrm>
          <a:prstGeom prst="rect">
            <a:avLst/>
          </a:prstGeom>
          <a:ln w="12700">
            <a:miter lim="400000"/>
          </a:ln>
        </p:spPr>
      </p:pic>
      <p:sp>
        <p:nvSpPr>
          <p:cNvPr id="8" name="Прямоугольник 7"/>
          <p:cNvSpPr/>
          <p:nvPr/>
        </p:nvSpPr>
        <p:spPr>
          <a:xfrm>
            <a:off x="1126671" y="1802139"/>
            <a:ext cx="10531929" cy="5463034"/>
          </a:xfrm>
          <a:prstGeom prst="rect">
            <a:avLst/>
          </a:prstGeom>
        </p:spPr>
        <p:txBody>
          <a:bodyPr wrap="square">
            <a:spAutoFit/>
          </a:bodyPr>
          <a:lstStyle/>
          <a:p>
            <a:pPr marL="342900" indent="-342900" algn="just">
              <a:spcAft>
                <a:spcPts val="600"/>
              </a:spcAft>
            </a:pPr>
            <a:r>
              <a:rPr lang="ru-RU" b="1" i="1" dirty="0" smtClean="0"/>
              <a:t>Отдельно должен сказать о </a:t>
            </a:r>
            <a:r>
              <a:rPr lang="ru-RU" b="1" i="1" dirty="0" err="1" smtClean="0"/>
              <a:t>КИМах</a:t>
            </a:r>
            <a:r>
              <a:rPr lang="ru-RU" b="1" i="1" dirty="0" smtClean="0"/>
              <a:t>.</a:t>
            </a:r>
            <a:r>
              <a:rPr lang="ru-RU" dirty="0" smtClean="0"/>
              <a:t> </a:t>
            </a:r>
          </a:p>
          <a:p>
            <a:pPr marL="342900" indent="-342900" algn="just">
              <a:spcAft>
                <a:spcPts val="600"/>
              </a:spcAft>
            </a:pPr>
            <a:r>
              <a:rPr lang="ru-RU" dirty="0" smtClean="0"/>
              <a:t>На момент введения экзамена все задания делились на три части:</a:t>
            </a:r>
          </a:p>
          <a:p>
            <a:pPr marL="342900" indent="-342900" algn="just">
              <a:spcAft>
                <a:spcPts val="600"/>
              </a:spcAft>
            </a:pPr>
            <a:r>
              <a:rPr lang="ru-RU" b="1" dirty="0" smtClean="0"/>
              <a:t>первая</a:t>
            </a:r>
            <a:r>
              <a:rPr lang="ru-RU" dirty="0" smtClean="0"/>
              <a:t> – с выбором правильного ответа из нескольких предложенных вариантов, </a:t>
            </a:r>
          </a:p>
          <a:p>
            <a:pPr marL="342900" indent="-342900" algn="just">
              <a:spcAft>
                <a:spcPts val="600"/>
              </a:spcAft>
            </a:pPr>
            <a:r>
              <a:rPr lang="ru-RU" b="1" dirty="0" smtClean="0"/>
              <a:t>вторая</a:t>
            </a:r>
            <a:r>
              <a:rPr lang="ru-RU" dirty="0" smtClean="0"/>
              <a:t> – с коротким свободным ответом, </a:t>
            </a:r>
          </a:p>
          <a:p>
            <a:pPr marL="342900" indent="-342900" algn="just">
              <a:spcAft>
                <a:spcPts val="600"/>
              </a:spcAft>
            </a:pPr>
            <a:r>
              <a:rPr lang="ru-RU" b="1" dirty="0" smtClean="0"/>
              <a:t>третья</a:t>
            </a:r>
            <a:r>
              <a:rPr lang="ru-RU" dirty="0" smtClean="0"/>
              <a:t> – предполагала открытый развернутый ответ в виде эссе или решения задачи. </a:t>
            </a:r>
          </a:p>
          <a:p>
            <a:pPr marL="342900" indent="-342900" algn="just">
              <a:spcAft>
                <a:spcPts val="600"/>
              </a:spcAft>
            </a:pPr>
            <a:endParaRPr lang="ru-RU" b="1" i="1" dirty="0" smtClean="0"/>
          </a:p>
        </p:txBody>
      </p:sp>
    </p:spTree>
    <p:extLst>
      <p:ext uri="{BB962C8B-B14F-4D97-AF65-F5344CB8AC3E}">
        <p14:creationId xmlns:p14="http://schemas.microsoft.com/office/powerpoint/2010/main" val="347762136"/>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sp>
        <p:nvSpPr>
          <p:cNvPr id="124" name="Очень крутой заголовок…"/>
          <p:cNvSpPr txBox="1"/>
          <p:nvPr/>
        </p:nvSpPr>
        <p:spPr>
          <a:xfrm>
            <a:off x="814451" y="1802139"/>
            <a:ext cx="11430001" cy="6870024"/>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endParaRPr lang="ru-RU" b="1" dirty="0" smtClean="0">
              <a:solidFill>
                <a:srgbClr val="253957"/>
              </a:solidFill>
              <a:sym typeface="Arial Narrow"/>
            </a:endParaRPr>
          </a:p>
          <a:p>
            <a:r>
              <a:rPr lang="ru-RU" b="1" dirty="0" smtClean="0">
                <a:solidFill>
                  <a:srgbClr val="253957"/>
                </a:solidFill>
                <a:latin typeface="+mn-lt"/>
                <a:sym typeface="Arial Narrow"/>
              </a:rPr>
              <a:t>             </a:t>
            </a:r>
            <a:endParaRPr lang="ru-RU" b="1" dirty="0">
              <a:solidFill>
                <a:srgbClr val="253957"/>
              </a:solidFill>
              <a:latin typeface="+mn-lt"/>
              <a:sym typeface="Arial Narrow"/>
            </a:endParaRPr>
          </a:p>
        </p:txBody>
      </p:sp>
      <p:sp>
        <p:nvSpPr>
          <p:cNvPr id="125"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787399" y="4000500"/>
            <a:ext cx="11430001" cy="490517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defRPr sz="2100">
                <a:solidFill>
                  <a:srgbClr val="253957"/>
                </a:solidFill>
                <a:latin typeface="+mn-lt"/>
                <a:ea typeface="+mn-ea"/>
                <a:cs typeface="+mn-cs"/>
                <a:sym typeface="Arial Narrow"/>
              </a:defRPr>
            </a:pPr>
            <a:endParaRPr lang="ru-RU" sz="3000" b="1" i="1" dirty="0">
              <a:solidFill>
                <a:srgbClr val="253957"/>
              </a:solidFill>
              <a:latin typeface="+mn-lt"/>
              <a:ea typeface="+mn-ea"/>
              <a:cs typeface="+mn-cs"/>
              <a:sym typeface="Arial Narrow"/>
            </a:endParaRPr>
          </a:p>
        </p:txBody>
      </p:sp>
      <p:sp>
        <p:nvSpPr>
          <p:cNvPr id="126" name="Заголовок основного текста"/>
          <p:cNvSpPr txBox="1"/>
          <p:nvPr/>
        </p:nvSpPr>
        <p:spPr>
          <a:xfrm>
            <a:off x="787399" y="3233057"/>
            <a:ext cx="11430001" cy="76744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algn="l">
              <a:defRPr sz="3000" b="1">
                <a:solidFill>
                  <a:srgbClr val="253957"/>
                </a:solidFill>
                <a:latin typeface="+mn-lt"/>
                <a:ea typeface="+mn-ea"/>
                <a:cs typeface="+mn-cs"/>
                <a:sym typeface="Arial Narrow"/>
              </a:defRPr>
            </a:lvl1pPr>
          </a:lstStyle>
          <a:p>
            <a:endParaRPr dirty="0">
              <a:latin typeface="Arial Narrow" charset="0"/>
              <a:ea typeface="Arial Narrow" charset="0"/>
              <a:cs typeface="Arial Narrow" charset="0"/>
            </a:endParaRPr>
          </a:p>
        </p:txBody>
      </p:sp>
      <p:sp>
        <p:nvSpPr>
          <p:cNvPr id="127" name="Название подразделения, лаборатории, факультета и т.д."/>
          <p:cNvSpPr txBox="1"/>
          <p:nvPr/>
        </p:nvSpPr>
        <p:spPr>
          <a:xfrm>
            <a:off x="4161666" y="662943"/>
            <a:ext cx="8082786"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a:defRPr sz="1800">
                <a:solidFill>
                  <a:srgbClr val="253957"/>
                </a:solidFill>
                <a:latin typeface="+mn-lt"/>
                <a:ea typeface="+mn-ea"/>
                <a:cs typeface="+mn-cs"/>
                <a:sym typeface="Arial Narrow"/>
              </a:defRPr>
            </a:lvl1pPr>
          </a:lstStyle>
          <a:p>
            <a:r>
              <a:rPr lang="ru-RU" dirty="0">
                <a:latin typeface="Arial Narrow" charset="0"/>
                <a:ea typeface="Arial Narrow" charset="0"/>
                <a:cs typeface="Arial Narrow" charset="0"/>
              </a:rPr>
              <a:t>Институт образования</a:t>
            </a:r>
            <a:endParaRPr dirty="0">
              <a:latin typeface="Arial Narrow" charset="0"/>
              <a:ea typeface="Arial Narrow" charset="0"/>
              <a:cs typeface="Arial Narrow" charset="0"/>
            </a:endParaRPr>
          </a:p>
        </p:txBody>
      </p:sp>
      <p:pic>
        <p:nvPicPr>
          <p:cNvPr id="128" name="Изображение" descr="Изображение"/>
          <p:cNvPicPr>
            <a:picLocks noChangeAspect="1"/>
          </p:cNvPicPr>
          <p:nvPr/>
        </p:nvPicPr>
        <p:blipFill>
          <a:blip r:embed="rId2" cstate="print">
            <a:extLst/>
          </a:blip>
          <a:stretch>
            <a:fillRect/>
          </a:stretch>
        </p:blipFill>
        <p:spPr>
          <a:xfrm>
            <a:off x="805562" y="416839"/>
            <a:ext cx="853034" cy="853034"/>
          </a:xfrm>
          <a:prstGeom prst="rect">
            <a:avLst/>
          </a:prstGeom>
          <a:ln w="12700">
            <a:miter lim="400000"/>
          </a:ln>
        </p:spPr>
      </p:pic>
      <p:graphicFrame>
        <p:nvGraphicFramePr>
          <p:cNvPr id="8" name="Таблица 7"/>
          <p:cNvGraphicFramePr>
            <a:graphicFrameLocks noGrp="1"/>
          </p:cNvGraphicFramePr>
          <p:nvPr/>
        </p:nvGraphicFramePr>
        <p:xfrm>
          <a:off x="1224643" y="2775856"/>
          <a:ext cx="10678888" cy="6129814"/>
        </p:xfrm>
        <a:graphic>
          <a:graphicData uri="http://schemas.openxmlformats.org/drawingml/2006/table">
            <a:tbl>
              <a:tblPr firstRow="1" firstCol="1" bandRow="1">
                <a:tableStyleId>{5C22544A-7EE6-4342-B048-85BDC9FD1C3A}</a:tableStyleId>
              </a:tblPr>
              <a:tblGrid>
                <a:gridCol w="2241170"/>
                <a:gridCol w="973397"/>
                <a:gridCol w="1065759"/>
                <a:gridCol w="1065759"/>
                <a:gridCol w="1065759"/>
                <a:gridCol w="1066761"/>
                <a:gridCol w="1066761"/>
                <a:gridCol w="1066761"/>
                <a:gridCol w="1066761"/>
              </a:tblGrid>
              <a:tr h="833503">
                <a:tc>
                  <a:txBody>
                    <a:bodyPr/>
                    <a:lstStyle/>
                    <a:p>
                      <a:pPr>
                        <a:lnSpc>
                          <a:spcPct val="115000"/>
                        </a:lnSpc>
                        <a:spcAft>
                          <a:spcPts val="0"/>
                        </a:spcAft>
                      </a:pPr>
                      <a:r>
                        <a:rPr lang="ru-RU" sz="2400" dirty="0">
                          <a:effectLst/>
                        </a:rPr>
                        <a:t>ГОД</a:t>
                      </a:r>
                      <a:endParaRPr lang="ru-RU" sz="2400" dirty="0">
                        <a:effectLst/>
                        <a:latin typeface="Calibri"/>
                        <a:ea typeface="Calibri"/>
                        <a:cs typeface="Times New Roman"/>
                      </a:endParaRPr>
                    </a:p>
                  </a:txBody>
                  <a:tcPr marL="46118" marR="46118" marT="0" marB="0"/>
                </a:tc>
                <a:tc>
                  <a:txBody>
                    <a:bodyPr/>
                    <a:lstStyle/>
                    <a:p>
                      <a:pPr algn="ctr">
                        <a:lnSpc>
                          <a:spcPct val="115000"/>
                        </a:lnSpc>
                        <a:spcAft>
                          <a:spcPts val="0"/>
                        </a:spcAft>
                      </a:pPr>
                      <a:r>
                        <a:rPr lang="ru-RU" sz="2400" dirty="0">
                          <a:effectLst/>
                        </a:rPr>
                        <a:t>2001</a:t>
                      </a:r>
                      <a:endParaRPr lang="ru-RU" sz="2400" dirty="0">
                        <a:effectLst/>
                        <a:latin typeface="Calibri"/>
                        <a:ea typeface="Calibri"/>
                        <a:cs typeface="Times New Roman"/>
                      </a:endParaRPr>
                    </a:p>
                  </a:txBody>
                  <a:tcPr marL="46118" marR="46118" marT="0" marB="0"/>
                </a:tc>
                <a:tc>
                  <a:txBody>
                    <a:bodyPr/>
                    <a:lstStyle/>
                    <a:p>
                      <a:pPr algn="ctr">
                        <a:lnSpc>
                          <a:spcPct val="115000"/>
                        </a:lnSpc>
                        <a:spcAft>
                          <a:spcPts val="0"/>
                        </a:spcAft>
                      </a:pPr>
                      <a:r>
                        <a:rPr lang="ru-RU" sz="2400" dirty="0">
                          <a:effectLst/>
                        </a:rPr>
                        <a:t>2002</a:t>
                      </a:r>
                      <a:endParaRPr lang="ru-RU" sz="2400" dirty="0">
                        <a:effectLst/>
                        <a:latin typeface="Calibri"/>
                        <a:ea typeface="Calibri"/>
                        <a:cs typeface="Times New Roman"/>
                      </a:endParaRPr>
                    </a:p>
                  </a:txBody>
                  <a:tcPr marL="46118" marR="46118" marT="0" marB="0"/>
                </a:tc>
                <a:tc>
                  <a:txBody>
                    <a:bodyPr/>
                    <a:lstStyle/>
                    <a:p>
                      <a:pPr algn="ctr">
                        <a:lnSpc>
                          <a:spcPct val="115000"/>
                        </a:lnSpc>
                        <a:spcAft>
                          <a:spcPts val="0"/>
                        </a:spcAft>
                      </a:pPr>
                      <a:r>
                        <a:rPr lang="ru-RU" sz="2400">
                          <a:effectLst/>
                        </a:rPr>
                        <a:t>2003</a:t>
                      </a:r>
                      <a:endParaRPr lang="ru-RU" sz="2400">
                        <a:effectLst/>
                        <a:latin typeface="Calibri"/>
                        <a:ea typeface="Calibri"/>
                        <a:cs typeface="Times New Roman"/>
                      </a:endParaRPr>
                    </a:p>
                  </a:txBody>
                  <a:tcPr marL="46118" marR="46118" marT="0" marB="0"/>
                </a:tc>
                <a:tc>
                  <a:txBody>
                    <a:bodyPr/>
                    <a:lstStyle/>
                    <a:p>
                      <a:pPr algn="ctr">
                        <a:lnSpc>
                          <a:spcPct val="115000"/>
                        </a:lnSpc>
                        <a:spcAft>
                          <a:spcPts val="0"/>
                        </a:spcAft>
                      </a:pPr>
                      <a:r>
                        <a:rPr lang="ru-RU" sz="2400">
                          <a:effectLst/>
                        </a:rPr>
                        <a:t>2004</a:t>
                      </a:r>
                      <a:endParaRPr lang="ru-RU" sz="2400">
                        <a:effectLst/>
                        <a:latin typeface="Calibri"/>
                        <a:ea typeface="Calibri"/>
                        <a:cs typeface="Times New Roman"/>
                      </a:endParaRPr>
                    </a:p>
                  </a:txBody>
                  <a:tcPr marL="46118" marR="46118" marT="0" marB="0"/>
                </a:tc>
                <a:tc>
                  <a:txBody>
                    <a:bodyPr/>
                    <a:lstStyle/>
                    <a:p>
                      <a:pPr algn="ctr">
                        <a:lnSpc>
                          <a:spcPct val="115000"/>
                        </a:lnSpc>
                        <a:spcAft>
                          <a:spcPts val="0"/>
                        </a:spcAft>
                      </a:pPr>
                      <a:r>
                        <a:rPr lang="ru-RU" sz="2400">
                          <a:effectLst/>
                        </a:rPr>
                        <a:t>2005</a:t>
                      </a:r>
                      <a:endParaRPr lang="ru-RU" sz="2400">
                        <a:effectLst/>
                        <a:latin typeface="Calibri"/>
                        <a:ea typeface="Calibri"/>
                        <a:cs typeface="Times New Roman"/>
                      </a:endParaRPr>
                    </a:p>
                  </a:txBody>
                  <a:tcPr marL="46118" marR="46118" marT="0" marB="0"/>
                </a:tc>
                <a:tc>
                  <a:txBody>
                    <a:bodyPr/>
                    <a:lstStyle/>
                    <a:p>
                      <a:pPr algn="ctr">
                        <a:lnSpc>
                          <a:spcPct val="115000"/>
                        </a:lnSpc>
                        <a:spcAft>
                          <a:spcPts val="0"/>
                        </a:spcAft>
                      </a:pPr>
                      <a:r>
                        <a:rPr lang="ru-RU" sz="2400">
                          <a:effectLst/>
                        </a:rPr>
                        <a:t>2006</a:t>
                      </a:r>
                      <a:endParaRPr lang="ru-RU" sz="2400">
                        <a:effectLst/>
                        <a:latin typeface="Calibri"/>
                        <a:ea typeface="Calibri"/>
                        <a:cs typeface="Times New Roman"/>
                      </a:endParaRPr>
                    </a:p>
                  </a:txBody>
                  <a:tcPr marL="46118" marR="46118" marT="0" marB="0"/>
                </a:tc>
                <a:tc>
                  <a:txBody>
                    <a:bodyPr/>
                    <a:lstStyle/>
                    <a:p>
                      <a:pPr algn="ctr">
                        <a:lnSpc>
                          <a:spcPct val="115000"/>
                        </a:lnSpc>
                        <a:spcAft>
                          <a:spcPts val="0"/>
                        </a:spcAft>
                      </a:pPr>
                      <a:r>
                        <a:rPr lang="ru-RU" sz="2400">
                          <a:effectLst/>
                        </a:rPr>
                        <a:t>2007</a:t>
                      </a:r>
                      <a:endParaRPr lang="ru-RU" sz="2400">
                        <a:effectLst/>
                        <a:latin typeface="Calibri"/>
                        <a:ea typeface="Calibri"/>
                        <a:cs typeface="Times New Roman"/>
                      </a:endParaRPr>
                    </a:p>
                  </a:txBody>
                  <a:tcPr marL="46118" marR="46118" marT="0" marB="0"/>
                </a:tc>
                <a:tc>
                  <a:txBody>
                    <a:bodyPr/>
                    <a:lstStyle/>
                    <a:p>
                      <a:pPr algn="ctr">
                        <a:lnSpc>
                          <a:spcPct val="115000"/>
                        </a:lnSpc>
                        <a:spcAft>
                          <a:spcPts val="0"/>
                        </a:spcAft>
                      </a:pPr>
                      <a:r>
                        <a:rPr lang="ru-RU" sz="2400">
                          <a:effectLst/>
                        </a:rPr>
                        <a:t>2008</a:t>
                      </a:r>
                      <a:endParaRPr lang="ru-RU" sz="2400">
                        <a:effectLst/>
                        <a:latin typeface="Calibri"/>
                        <a:ea typeface="Calibri"/>
                        <a:cs typeface="Times New Roman"/>
                      </a:endParaRPr>
                    </a:p>
                  </a:txBody>
                  <a:tcPr marL="46118" marR="46118" marT="0" marB="0"/>
                </a:tc>
              </a:tr>
              <a:tr h="1391149">
                <a:tc>
                  <a:txBody>
                    <a:bodyPr/>
                    <a:lstStyle/>
                    <a:p>
                      <a:pPr>
                        <a:lnSpc>
                          <a:spcPct val="115000"/>
                        </a:lnSpc>
                        <a:spcAft>
                          <a:spcPts val="0"/>
                        </a:spcAft>
                      </a:pPr>
                      <a:r>
                        <a:rPr lang="ru-RU" sz="2400" dirty="0">
                          <a:effectLst/>
                        </a:rPr>
                        <a:t>Кол-во субъектов РФ</a:t>
                      </a:r>
                      <a:endParaRPr lang="ru-RU" sz="2400" dirty="0">
                        <a:effectLst/>
                        <a:latin typeface="Calibri"/>
                        <a:ea typeface="Calibri"/>
                        <a:cs typeface="Times New Roman"/>
                      </a:endParaRPr>
                    </a:p>
                  </a:txBody>
                  <a:tcPr marL="46118" marR="46118" marT="0" marB="0"/>
                </a:tc>
                <a:tc>
                  <a:txBody>
                    <a:bodyPr/>
                    <a:lstStyle/>
                    <a:p>
                      <a:pPr algn="ctr">
                        <a:lnSpc>
                          <a:spcPct val="115000"/>
                        </a:lnSpc>
                        <a:spcAft>
                          <a:spcPts val="0"/>
                        </a:spcAft>
                      </a:pPr>
                      <a:r>
                        <a:rPr lang="ru-RU" sz="2400" b="1" dirty="0">
                          <a:effectLst/>
                        </a:rPr>
                        <a:t>5</a:t>
                      </a:r>
                      <a:endParaRPr lang="ru-RU" sz="2400" b="1" dirty="0">
                        <a:effectLst/>
                        <a:latin typeface="Calibri"/>
                        <a:ea typeface="Calibri"/>
                        <a:cs typeface="Times New Roman"/>
                      </a:endParaRPr>
                    </a:p>
                  </a:txBody>
                  <a:tcPr marL="46118" marR="46118" marT="0" marB="0"/>
                </a:tc>
                <a:tc>
                  <a:txBody>
                    <a:bodyPr/>
                    <a:lstStyle/>
                    <a:p>
                      <a:pPr algn="ctr">
                        <a:lnSpc>
                          <a:spcPct val="115000"/>
                        </a:lnSpc>
                        <a:spcAft>
                          <a:spcPts val="0"/>
                        </a:spcAft>
                      </a:pPr>
                      <a:r>
                        <a:rPr lang="ru-RU" sz="2400" b="1" dirty="0">
                          <a:effectLst/>
                        </a:rPr>
                        <a:t>16</a:t>
                      </a:r>
                      <a:endParaRPr lang="ru-RU" sz="2400" b="1" dirty="0">
                        <a:effectLst/>
                        <a:latin typeface="Calibri"/>
                        <a:ea typeface="Calibri"/>
                        <a:cs typeface="Times New Roman"/>
                      </a:endParaRPr>
                    </a:p>
                  </a:txBody>
                  <a:tcPr marL="46118" marR="46118" marT="0" marB="0"/>
                </a:tc>
                <a:tc>
                  <a:txBody>
                    <a:bodyPr/>
                    <a:lstStyle/>
                    <a:p>
                      <a:pPr algn="ctr">
                        <a:lnSpc>
                          <a:spcPct val="115000"/>
                        </a:lnSpc>
                        <a:spcAft>
                          <a:spcPts val="0"/>
                        </a:spcAft>
                      </a:pPr>
                      <a:r>
                        <a:rPr lang="ru-RU" sz="2400" b="1" dirty="0">
                          <a:effectLst/>
                        </a:rPr>
                        <a:t>47</a:t>
                      </a:r>
                      <a:endParaRPr lang="ru-RU" sz="2400" b="1" dirty="0">
                        <a:effectLst/>
                        <a:latin typeface="Calibri"/>
                        <a:ea typeface="Calibri"/>
                        <a:cs typeface="Times New Roman"/>
                      </a:endParaRPr>
                    </a:p>
                  </a:txBody>
                  <a:tcPr marL="46118" marR="46118" marT="0" marB="0"/>
                </a:tc>
                <a:tc>
                  <a:txBody>
                    <a:bodyPr/>
                    <a:lstStyle/>
                    <a:p>
                      <a:pPr algn="ctr">
                        <a:lnSpc>
                          <a:spcPct val="115000"/>
                        </a:lnSpc>
                        <a:spcAft>
                          <a:spcPts val="0"/>
                        </a:spcAft>
                      </a:pPr>
                      <a:r>
                        <a:rPr lang="ru-RU" sz="2400" b="1" dirty="0">
                          <a:effectLst/>
                        </a:rPr>
                        <a:t>64</a:t>
                      </a:r>
                      <a:endParaRPr lang="ru-RU" sz="2400" b="1" dirty="0">
                        <a:effectLst/>
                        <a:latin typeface="Calibri"/>
                        <a:ea typeface="Calibri"/>
                        <a:cs typeface="Times New Roman"/>
                      </a:endParaRPr>
                    </a:p>
                  </a:txBody>
                  <a:tcPr marL="46118" marR="46118" marT="0" marB="0"/>
                </a:tc>
                <a:tc>
                  <a:txBody>
                    <a:bodyPr/>
                    <a:lstStyle/>
                    <a:p>
                      <a:pPr algn="ctr">
                        <a:lnSpc>
                          <a:spcPct val="115000"/>
                        </a:lnSpc>
                        <a:spcAft>
                          <a:spcPts val="0"/>
                        </a:spcAft>
                      </a:pPr>
                      <a:r>
                        <a:rPr lang="ru-RU" sz="2400" b="1" dirty="0">
                          <a:effectLst/>
                        </a:rPr>
                        <a:t>78</a:t>
                      </a:r>
                      <a:endParaRPr lang="ru-RU" sz="2400" b="1" dirty="0">
                        <a:effectLst/>
                        <a:latin typeface="Calibri"/>
                        <a:ea typeface="Calibri"/>
                        <a:cs typeface="Times New Roman"/>
                      </a:endParaRPr>
                    </a:p>
                  </a:txBody>
                  <a:tcPr marL="46118" marR="46118" marT="0" marB="0"/>
                </a:tc>
                <a:tc>
                  <a:txBody>
                    <a:bodyPr/>
                    <a:lstStyle/>
                    <a:p>
                      <a:pPr algn="ctr">
                        <a:lnSpc>
                          <a:spcPct val="115000"/>
                        </a:lnSpc>
                        <a:spcAft>
                          <a:spcPts val="0"/>
                        </a:spcAft>
                      </a:pPr>
                      <a:r>
                        <a:rPr lang="ru-RU" sz="2400" b="1" dirty="0">
                          <a:effectLst/>
                        </a:rPr>
                        <a:t>79</a:t>
                      </a:r>
                      <a:endParaRPr lang="ru-RU" sz="2400" b="1" dirty="0">
                        <a:effectLst/>
                        <a:latin typeface="Calibri"/>
                        <a:ea typeface="Calibri"/>
                        <a:cs typeface="Times New Roman"/>
                      </a:endParaRPr>
                    </a:p>
                  </a:txBody>
                  <a:tcPr marL="46118" marR="46118" marT="0" marB="0"/>
                </a:tc>
                <a:tc>
                  <a:txBody>
                    <a:bodyPr/>
                    <a:lstStyle/>
                    <a:p>
                      <a:pPr algn="ctr">
                        <a:lnSpc>
                          <a:spcPct val="115000"/>
                        </a:lnSpc>
                        <a:spcAft>
                          <a:spcPts val="0"/>
                        </a:spcAft>
                      </a:pPr>
                      <a:r>
                        <a:rPr lang="ru-RU" sz="2400" b="1">
                          <a:effectLst/>
                        </a:rPr>
                        <a:t>83</a:t>
                      </a:r>
                      <a:endParaRPr lang="ru-RU" sz="2400" b="1">
                        <a:effectLst/>
                        <a:latin typeface="Calibri"/>
                        <a:ea typeface="Calibri"/>
                        <a:cs typeface="Times New Roman"/>
                      </a:endParaRPr>
                    </a:p>
                  </a:txBody>
                  <a:tcPr marL="46118" marR="46118" marT="0" marB="0"/>
                </a:tc>
                <a:tc>
                  <a:txBody>
                    <a:bodyPr/>
                    <a:lstStyle/>
                    <a:p>
                      <a:pPr algn="ctr">
                        <a:lnSpc>
                          <a:spcPct val="115000"/>
                        </a:lnSpc>
                        <a:spcAft>
                          <a:spcPts val="0"/>
                        </a:spcAft>
                      </a:pPr>
                      <a:r>
                        <a:rPr lang="ru-RU" sz="2400" b="1">
                          <a:effectLst/>
                        </a:rPr>
                        <a:t>84</a:t>
                      </a:r>
                      <a:endParaRPr lang="ru-RU" sz="2400" b="1">
                        <a:effectLst/>
                        <a:latin typeface="Calibri"/>
                        <a:ea typeface="Calibri"/>
                        <a:cs typeface="Times New Roman"/>
                      </a:endParaRPr>
                    </a:p>
                  </a:txBody>
                  <a:tcPr marL="46118" marR="46118" marT="0" marB="0"/>
                </a:tc>
              </a:tr>
              <a:tr h="1391149">
                <a:tc>
                  <a:txBody>
                    <a:bodyPr/>
                    <a:lstStyle/>
                    <a:p>
                      <a:pPr>
                        <a:lnSpc>
                          <a:spcPct val="115000"/>
                        </a:lnSpc>
                        <a:spcAft>
                          <a:spcPts val="0"/>
                        </a:spcAft>
                      </a:pPr>
                      <a:r>
                        <a:rPr lang="ru-RU" sz="2400">
                          <a:effectLst/>
                        </a:rPr>
                        <a:t>Кол-во предметов</a:t>
                      </a:r>
                      <a:endParaRPr lang="ru-RU" sz="2400">
                        <a:effectLst/>
                        <a:latin typeface="Calibri"/>
                        <a:ea typeface="Calibri"/>
                        <a:cs typeface="Times New Roman"/>
                      </a:endParaRPr>
                    </a:p>
                  </a:txBody>
                  <a:tcPr marL="46118" marR="46118" marT="0" marB="0"/>
                </a:tc>
                <a:tc>
                  <a:txBody>
                    <a:bodyPr/>
                    <a:lstStyle/>
                    <a:p>
                      <a:pPr algn="ctr">
                        <a:lnSpc>
                          <a:spcPct val="115000"/>
                        </a:lnSpc>
                        <a:spcAft>
                          <a:spcPts val="0"/>
                        </a:spcAft>
                      </a:pPr>
                      <a:r>
                        <a:rPr lang="ru-RU" sz="2400" b="1" dirty="0">
                          <a:effectLst/>
                        </a:rPr>
                        <a:t>8</a:t>
                      </a:r>
                      <a:endParaRPr lang="ru-RU" sz="2400" b="1" dirty="0">
                        <a:effectLst/>
                        <a:latin typeface="Calibri"/>
                        <a:ea typeface="Calibri"/>
                        <a:cs typeface="Times New Roman"/>
                      </a:endParaRPr>
                    </a:p>
                  </a:txBody>
                  <a:tcPr marL="46118" marR="46118" marT="0" marB="0"/>
                </a:tc>
                <a:tc>
                  <a:txBody>
                    <a:bodyPr/>
                    <a:lstStyle/>
                    <a:p>
                      <a:pPr algn="ctr">
                        <a:lnSpc>
                          <a:spcPct val="115000"/>
                        </a:lnSpc>
                        <a:spcAft>
                          <a:spcPts val="0"/>
                        </a:spcAft>
                      </a:pPr>
                      <a:r>
                        <a:rPr lang="ru-RU" sz="2400" b="1" dirty="0">
                          <a:effectLst/>
                        </a:rPr>
                        <a:t>9</a:t>
                      </a:r>
                      <a:endParaRPr lang="ru-RU" sz="2400" b="1" dirty="0">
                        <a:effectLst/>
                        <a:latin typeface="Calibri"/>
                        <a:ea typeface="Calibri"/>
                        <a:cs typeface="Times New Roman"/>
                      </a:endParaRPr>
                    </a:p>
                  </a:txBody>
                  <a:tcPr marL="46118" marR="46118" marT="0" marB="0"/>
                </a:tc>
                <a:tc>
                  <a:txBody>
                    <a:bodyPr/>
                    <a:lstStyle/>
                    <a:p>
                      <a:pPr algn="ctr">
                        <a:lnSpc>
                          <a:spcPct val="115000"/>
                        </a:lnSpc>
                        <a:spcAft>
                          <a:spcPts val="0"/>
                        </a:spcAft>
                      </a:pPr>
                      <a:r>
                        <a:rPr lang="ru-RU" sz="2400" b="1" dirty="0">
                          <a:effectLst/>
                        </a:rPr>
                        <a:t>12</a:t>
                      </a:r>
                      <a:endParaRPr lang="ru-RU" sz="2400" b="1" dirty="0">
                        <a:effectLst/>
                        <a:latin typeface="Calibri"/>
                        <a:ea typeface="Calibri"/>
                        <a:cs typeface="Times New Roman"/>
                      </a:endParaRPr>
                    </a:p>
                  </a:txBody>
                  <a:tcPr marL="46118" marR="46118" marT="0" marB="0"/>
                </a:tc>
                <a:tc>
                  <a:txBody>
                    <a:bodyPr/>
                    <a:lstStyle/>
                    <a:p>
                      <a:pPr algn="ctr">
                        <a:lnSpc>
                          <a:spcPct val="115000"/>
                        </a:lnSpc>
                        <a:spcAft>
                          <a:spcPts val="0"/>
                        </a:spcAft>
                      </a:pPr>
                      <a:r>
                        <a:rPr lang="ru-RU" sz="2400" b="1" dirty="0">
                          <a:effectLst/>
                        </a:rPr>
                        <a:t>13</a:t>
                      </a:r>
                      <a:endParaRPr lang="ru-RU" sz="2400" b="1" dirty="0">
                        <a:effectLst/>
                        <a:latin typeface="Calibri"/>
                        <a:ea typeface="Calibri"/>
                        <a:cs typeface="Times New Roman"/>
                      </a:endParaRPr>
                    </a:p>
                  </a:txBody>
                  <a:tcPr marL="46118" marR="46118" marT="0" marB="0"/>
                </a:tc>
                <a:tc>
                  <a:txBody>
                    <a:bodyPr/>
                    <a:lstStyle/>
                    <a:p>
                      <a:pPr algn="ctr">
                        <a:lnSpc>
                          <a:spcPct val="115000"/>
                        </a:lnSpc>
                        <a:spcAft>
                          <a:spcPts val="0"/>
                        </a:spcAft>
                      </a:pPr>
                      <a:r>
                        <a:rPr lang="ru-RU" sz="2400" b="1" dirty="0">
                          <a:effectLst/>
                        </a:rPr>
                        <a:t>13</a:t>
                      </a:r>
                      <a:endParaRPr lang="ru-RU" sz="2400" b="1" dirty="0">
                        <a:effectLst/>
                        <a:latin typeface="Calibri"/>
                        <a:ea typeface="Calibri"/>
                        <a:cs typeface="Times New Roman"/>
                      </a:endParaRPr>
                    </a:p>
                  </a:txBody>
                  <a:tcPr marL="46118" marR="46118" marT="0" marB="0"/>
                </a:tc>
                <a:tc>
                  <a:txBody>
                    <a:bodyPr/>
                    <a:lstStyle/>
                    <a:p>
                      <a:pPr algn="ctr">
                        <a:lnSpc>
                          <a:spcPct val="115000"/>
                        </a:lnSpc>
                        <a:spcAft>
                          <a:spcPts val="0"/>
                        </a:spcAft>
                      </a:pPr>
                      <a:r>
                        <a:rPr lang="ru-RU" sz="2400" b="1" dirty="0">
                          <a:effectLst/>
                        </a:rPr>
                        <a:t>13</a:t>
                      </a:r>
                      <a:endParaRPr lang="ru-RU" sz="2400" b="1" dirty="0">
                        <a:effectLst/>
                        <a:latin typeface="Calibri"/>
                        <a:ea typeface="Calibri"/>
                        <a:cs typeface="Times New Roman"/>
                      </a:endParaRPr>
                    </a:p>
                  </a:txBody>
                  <a:tcPr marL="46118" marR="46118" marT="0" marB="0"/>
                </a:tc>
                <a:tc>
                  <a:txBody>
                    <a:bodyPr/>
                    <a:lstStyle/>
                    <a:p>
                      <a:pPr algn="ctr">
                        <a:lnSpc>
                          <a:spcPct val="115000"/>
                        </a:lnSpc>
                        <a:spcAft>
                          <a:spcPts val="0"/>
                        </a:spcAft>
                      </a:pPr>
                      <a:r>
                        <a:rPr lang="ru-RU" sz="2400" b="1" dirty="0">
                          <a:effectLst/>
                        </a:rPr>
                        <a:t>13</a:t>
                      </a:r>
                      <a:endParaRPr lang="ru-RU" sz="2400" b="1" dirty="0">
                        <a:effectLst/>
                        <a:latin typeface="Calibri"/>
                        <a:ea typeface="Calibri"/>
                        <a:cs typeface="Times New Roman"/>
                      </a:endParaRPr>
                    </a:p>
                  </a:txBody>
                  <a:tcPr marL="46118" marR="46118" marT="0" marB="0"/>
                </a:tc>
                <a:tc>
                  <a:txBody>
                    <a:bodyPr/>
                    <a:lstStyle/>
                    <a:p>
                      <a:pPr algn="ctr">
                        <a:lnSpc>
                          <a:spcPct val="115000"/>
                        </a:lnSpc>
                        <a:spcAft>
                          <a:spcPts val="0"/>
                        </a:spcAft>
                      </a:pPr>
                      <a:r>
                        <a:rPr lang="ru-RU" sz="2400" b="1">
                          <a:effectLst/>
                        </a:rPr>
                        <a:t>13</a:t>
                      </a:r>
                      <a:endParaRPr lang="ru-RU" sz="2400" b="1">
                        <a:effectLst/>
                        <a:latin typeface="Calibri"/>
                        <a:ea typeface="Calibri"/>
                        <a:cs typeface="Times New Roman"/>
                      </a:endParaRPr>
                    </a:p>
                  </a:txBody>
                  <a:tcPr marL="46118" marR="46118" marT="0" marB="0"/>
                </a:tc>
              </a:tr>
              <a:tr h="1428864">
                <a:tc>
                  <a:txBody>
                    <a:bodyPr/>
                    <a:lstStyle/>
                    <a:p>
                      <a:pPr>
                        <a:lnSpc>
                          <a:spcPct val="115000"/>
                        </a:lnSpc>
                        <a:spcAft>
                          <a:spcPts val="0"/>
                        </a:spcAft>
                      </a:pPr>
                      <a:r>
                        <a:rPr lang="ru-RU" sz="2400" dirty="0">
                          <a:effectLst/>
                        </a:rPr>
                        <a:t>Кол-во ВУЗов (и филиалов</a:t>
                      </a:r>
                      <a:r>
                        <a:rPr lang="ru-RU" sz="2400" dirty="0" smtClean="0">
                          <a:effectLst/>
                        </a:rPr>
                        <a:t>)</a:t>
                      </a:r>
                      <a:endParaRPr lang="ru-RU" sz="2400" dirty="0">
                        <a:effectLst/>
                        <a:latin typeface="Calibri"/>
                        <a:ea typeface="Calibri"/>
                        <a:cs typeface="Times New Roman"/>
                      </a:endParaRPr>
                    </a:p>
                  </a:txBody>
                  <a:tcPr marL="46118" marR="46118" marT="0" marB="0"/>
                </a:tc>
                <a:tc>
                  <a:txBody>
                    <a:bodyPr/>
                    <a:lstStyle/>
                    <a:p>
                      <a:pPr algn="ctr">
                        <a:lnSpc>
                          <a:spcPct val="115000"/>
                        </a:lnSpc>
                        <a:spcAft>
                          <a:spcPts val="0"/>
                        </a:spcAft>
                      </a:pPr>
                      <a:r>
                        <a:rPr lang="ru-RU" sz="2400" b="1">
                          <a:effectLst/>
                        </a:rPr>
                        <a:t>16</a:t>
                      </a:r>
                      <a:endParaRPr lang="ru-RU" sz="2400" b="1">
                        <a:effectLst/>
                        <a:latin typeface="Calibri"/>
                        <a:ea typeface="Calibri"/>
                        <a:cs typeface="Times New Roman"/>
                      </a:endParaRPr>
                    </a:p>
                  </a:txBody>
                  <a:tcPr marL="46118" marR="46118" marT="0" marB="0"/>
                </a:tc>
                <a:tc>
                  <a:txBody>
                    <a:bodyPr/>
                    <a:lstStyle/>
                    <a:p>
                      <a:pPr algn="ctr">
                        <a:lnSpc>
                          <a:spcPct val="115000"/>
                        </a:lnSpc>
                        <a:spcAft>
                          <a:spcPts val="0"/>
                        </a:spcAft>
                      </a:pPr>
                      <a:r>
                        <a:rPr lang="ru-RU" sz="2400" b="1" dirty="0">
                          <a:effectLst/>
                        </a:rPr>
                        <a:t>123</a:t>
                      </a:r>
                      <a:endParaRPr lang="ru-RU" sz="2400" b="1" dirty="0">
                        <a:effectLst/>
                        <a:latin typeface="Calibri"/>
                        <a:ea typeface="Calibri"/>
                        <a:cs typeface="Times New Roman"/>
                      </a:endParaRPr>
                    </a:p>
                  </a:txBody>
                  <a:tcPr marL="46118" marR="46118" marT="0" marB="0"/>
                </a:tc>
                <a:tc>
                  <a:txBody>
                    <a:bodyPr/>
                    <a:lstStyle/>
                    <a:p>
                      <a:pPr algn="ctr">
                        <a:lnSpc>
                          <a:spcPct val="115000"/>
                        </a:lnSpc>
                        <a:spcAft>
                          <a:spcPts val="0"/>
                        </a:spcAft>
                      </a:pPr>
                      <a:r>
                        <a:rPr lang="ru-RU" sz="2400" b="1" dirty="0">
                          <a:effectLst/>
                        </a:rPr>
                        <a:t>464</a:t>
                      </a:r>
                      <a:endParaRPr lang="ru-RU" sz="2400" b="1" dirty="0">
                        <a:effectLst/>
                        <a:latin typeface="Calibri"/>
                        <a:ea typeface="Calibri"/>
                        <a:cs typeface="Times New Roman"/>
                      </a:endParaRPr>
                    </a:p>
                  </a:txBody>
                  <a:tcPr marL="46118" marR="46118" marT="0" marB="0"/>
                </a:tc>
                <a:tc>
                  <a:txBody>
                    <a:bodyPr/>
                    <a:lstStyle/>
                    <a:p>
                      <a:pPr algn="ctr">
                        <a:lnSpc>
                          <a:spcPct val="115000"/>
                        </a:lnSpc>
                        <a:spcAft>
                          <a:spcPts val="0"/>
                        </a:spcAft>
                      </a:pPr>
                      <a:r>
                        <a:rPr lang="ru-RU" sz="2400" b="1" dirty="0">
                          <a:effectLst/>
                        </a:rPr>
                        <a:t>946</a:t>
                      </a:r>
                      <a:endParaRPr lang="ru-RU" sz="2400" b="1" dirty="0">
                        <a:effectLst/>
                        <a:latin typeface="Calibri"/>
                        <a:ea typeface="Calibri"/>
                        <a:cs typeface="Times New Roman"/>
                      </a:endParaRPr>
                    </a:p>
                  </a:txBody>
                  <a:tcPr marL="46118" marR="46118" marT="0" marB="0"/>
                </a:tc>
                <a:tc>
                  <a:txBody>
                    <a:bodyPr/>
                    <a:lstStyle/>
                    <a:p>
                      <a:pPr algn="ctr">
                        <a:lnSpc>
                          <a:spcPct val="115000"/>
                        </a:lnSpc>
                        <a:spcAft>
                          <a:spcPts val="0"/>
                        </a:spcAft>
                      </a:pPr>
                      <a:r>
                        <a:rPr lang="ru-RU" sz="2400" b="1" dirty="0">
                          <a:effectLst/>
                        </a:rPr>
                        <a:t>1543</a:t>
                      </a:r>
                      <a:endParaRPr lang="ru-RU" sz="2400" b="1" dirty="0">
                        <a:effectLst/>
                        <a:latin typeface="Calibri"/>
                        <a:ea typeface="Calibri"/>
                        <a:cs typeface="Times New Roman"/>
                      </a:endParaRPr>
                    </a:p>
                  </a:txBody>
                  <a:tcPr marL="46118" marR="46118" marT="0" marB="0"/>
                </a:tc>
                <a:tc>
                  <a:txBody>
                    <a:bodyPr/>
                    <a:lstStyle/>
                    <a:p>
                      <a:pPr algn="ctr">
                        <a:lnSpc>
                          <a:spcPct val="115000"/>
                        </a:lnSpc>
                        <a:spcAft>
                          <a:spcPts val="0"/>
                        </a:spcAft>
                      </a:pPr>
                      <a:r>
                        <a:rPr lang="ru-RU" sz="2400" b="1" dirty="0">
                          <a:effectLst/>
                        </a:rPr>
                        <a:t>1650</a:t>
                      </a:r>
                      <a:endParaRPr lang="ru-RU" sz="2400" b="1" dirty="0">
                        <a:effectLst/>
                        <a:latin typeface="Calibri"/>
                        <a:ea typeface="Calibri"/>
                        <a:cs typeface="Times New Roman"/>
                      </a:endParaRPr>
                    </a:p>
                  </a:txBody>
                  <a:tcPr marL="46118" marR="46118" marT="0" marB="0"/>
                </a:tc>
                <a:tc>
                  <a:txBody>
                    <a:bodyPr/>
                    <a:lstStyle/>
                    <a:p>
                      <a:pPr algn="ctr">
                        <a:lnSpc>
                          <a:spcPct val="115000"/>
                        </a:lnSpc>
                        <a:spcAft>
                          <a:spcPts val="0"/>
                        </a:spcAft>
                      </a:pPr>
                      <a:r>
                        <a:rPr lang="ru-RU" sz="2400" b="1" dirty="0">
                          <a:effectLst/>
                        </a:rPr>
                        <a:t>1800</a:t>
                      </a:r>
                      <a:endParaRPr lang="ru-RU" sz="2400" b="1" dirty="0">
                        <a:effectLst/>
                        <a:latin typeface="Calibri"/>
                        <a:ea typeface="Calibri"/>
                        <a:cs typeface="Times New Roman"/>
                      </a:endParaRPr>
                    </a:p>
                  </a:txBody>
                  <a:tcPr marL="46118" marR="46118" marT="0" marB="0"/>
                </a:tc>
                <a:tc>
                  <a:txBody>
                    <a:bodyPr/>
                    <a:lstStyle/>
                    <a:p>
                      <a:pPr algn="ctr">
                        <a:lnSpc>
                          <a:spcPct val="115000"/>
                        </a:lnSpc>
                        <a:spcAft>
                          <a:spcPts val="0"/>
                        </a:spcAft>
                      </a:pPr>
                      <a:r>
                        <a:rPr lang="ru-RU" sz="2400" b="1" dirty="0">
                          <a:effectLst/>
                        </a:rPr>
                        <a:t>Все</a:t>
                      </a:r>
                      <a:endParaRPr lang="ru-RU" sz="2400" b="1" dirty="0">
                        <a:effectLst/>
                        <a:latin typeface="Calibri"/>
                        <a:ea typeface="Calibri"/>
                        <a:cs typeface="Times New Roman"/>
                      </a:endParaRPr>
                    </a:p>
                  </a:txBody>
                  <a:tcPr marL="46118" marR="46118" marT="0" marB="0"/>
                </a:tc>
              </a:tr>
              <a:tr h="1085149">
                <a:tc>
                  <a:txBody>
                    <a:bodyPr/>
                    <a:lstStyle/>
                    <a:p>
                      <a:pPr>
                        <a:lnSpc>
                          <a:spcPct val="115000"/>
                        </a:lnSpc>
                        <a:spcAft>
                          <a:spcPts val="0"/>
                        </a:spcAft>
                      </a:pPr>
                      <a:r>
                        <a:rPr lang="ru-RU" sz="2400" dirty="0" smtClean="0">
                          <a:effectLst/>
                        </a:rPr>
                        <a:t>Кол-во </a:t>
                      </a:r>
                      <a:r>
                        <a:rPr lang="ru-RU" sz="2400" dirty="0" err="1" smtClean="0">
                          <a:effectLst/>
                        </a:rPr>
                        <a:t>ССузов</a:t>
                      </a:r>
                      <a:endParaRPr lang="ru-RU" sz="2400" dirty="0">
                        <a:effectLst/>
                        <a:latin typeface="Calibri"/>
                        <a:ea typeface="Calibri"/>
                        <a:cs typeface="Times New Roman"/>
                      </a:endParaRPr>
                    </a:p>
                  </a:txBody>
                  <a:tcPr marL="46118" marR="46118" marT="0" marB="0"/>
                </a:tc>
                <a:tc>
                  <a:txBody>
                    <a:bodyPr/>
                    <a:lstStyle/>
                    <a:p>
                      <a:pPr algn="ctr">
                        <a:lnSpc>
                          <a:spcPct val="115000"/>
                        </a:lnSpc>
                        <a:spcAft>
                          <a:spcPts val="0"/>
                        </a:spcAft>
                      </a:pPr>
                      <a:r>
                        <a:rPr lang="ru-RU" sz="2400" b="1">
                          <a:effectLst/>
                        </a:rPr>
                        <a:t>-</a:t>
                      </a:r>
                      <a:endParaRPr lang="ru-RU" sz="2400" b="1">
                        <a:effectLst/>
                        <a:latin typeface="Calibri"/>
                        <a:ea typeface="Calibri"/>
                        <a:cs typeface="Times New Roman"/>
                      </a:endParaRPr>
                    </a:p>
                  </a:txBody>
                  <a:tcPr marL="46118" marR="46118" marT="0" marB="0"/>
                </a:tc>
                <a:tc>
                  <a:txBody>
                    <a:bodyPr/>
                    <a:lstStyle/>
                    <a:p>
                      <a:pPr algn="ctr">
                        <a:lnSpc>
                          <a:spcPct val="115000"/>
                        </a:lnSpc>
                        <a:spcAft>
                          <a:spcPts val="0"/>
                        </a:spcAft>
                      </a:pPr>
                      <a:r>
                        <a:rPr lang="ru-RU" sz="2400" b="1">
                          <a:effectLst/>
                        </a:rPr>
                        <a:t>79</a:t>
                      </a:r>
                      <a:endParaRPr lang="ru-RU" sz="2400" b="1">
                        <a:effectLst/>
                        <a:latin typeface="Calibri"/>
                        <a:ea typeface="Calibri"/>
                        <a:cs typeface="Times New Roman"/>
                      </a:endParaRPr>
                    </a:p>
                  </a:txBody>
                  <a:tcPr marL="46118" marR="46118" marT="0" marB="0"/>
                </a:tc>
                <a:tc>
                  <a:txBody>
                    <a:bodyPr/>
                    <a:lstStyle/>
                    <a:p>
                      <a:pPr algn="ctr">
                        <a:lnSpc>
                          <a:spcPct val="115000"/>
                        </a:lnSpc>
                        <a:spcAft>
                          <a:spcPts val="0"/>
                        </a:spcAft>
                      </a:pPr>
                      <a:r>
                        <a:rPr lang="ru-RU" sz="2400" b="1" dirty="0">
                          <a:effectLst/>
                        </a:rPr>
                        <a:t>928</a:t>
                      </a:r>
                      <a:endParaRPr lang="ru-RU" sz="2400" b="1" dirty="0">
                        <a:effectLst/>
                        <a:latin typeface="Calibri"/>
                        <a:ea typeface="Calibri"/>
                        <a:cs typeface="Times New Roman"/>
                      </a:endParaRPr>
                    </a:p>
                  </a:txBody>
                  <a:tcPr marL="46118" marR="46118" marT="0" marB="0"/>
                </a:tc>
                <a:tc>
                  <a:txBody>
                    <a:bodyPr/>
                    <a:lstStyle/>
                    <a:p>
                      <a:pPr algn="ctr">
                        <a:lnSpc>
                          <a:spcPct val="115000"/>
                        </a:lnSpc>
                        <a:spcAft>
                          <a:spcPts val="0"/>
                        </a:spcAft>
                      </a:pPr>
                      <a:r>
                        <a:rPr lang="ru-RU" sz="2400" b="1" dirty="0">
                          <a:effectLst/>
                        </a:rPr>
                        <a:t>1525</a:t>
                      </a:r>
                      <a:endParaRPr lang="ru-RU" sz="2400" b="1" dirty="0">
                        <a:effectLst/>
                        <a:latin typeface="Calibri"/>
                        <a:ea typeface="Calibri"/>
                        <a:cs typeface="Times New Roman"/>
                      </a:endParaRPr>
                    </a:p>
                  </a:txBody>
                  <a:tcPr marL="46118" marR="46118" marT="0" marB="0"/>
                </a:tc>
                <a:tc>
                  <a:txBody>
                    <a:bodyPr/>
                    <a:lstStyle/>
                    <a:p>
                      <a:pPr algn="ctr">
                        <a:lnSpc>
                          <a:spcPct val="115000"/>
                        </a:lnSpc>
                        <a:spcAft>
                          <a:spcPts val="0"/>
                        </a:spcAft>
                      </a:pPr>
                      <a:r>
                        <a:rPr lang="ru-RU" sz="2400" b="1" dirty="0">
                          <a:effectLst/>
                        </a:rPr>
                        <a:t>1765</a:t>
                      </a:r>
                      <a:endParaRPr lang="ru-RU" sz="2400" b="1" dirty="0">
                        <a:effectLst/>
                        <a:latin typeface="Calibri"/>
                        <a:ea typeface="Calibri"/>
                        <a:cs typeface="Times New Roman"/>
                      </a:endParaRPr>
                    </a:p>
                  </a:txBody>
                  <a:tcPr marL="46118" marR="46118" marT="0" marB="0"/>
                </a:tc>
                <a:tc>
                  <a:txBody>
                    <a:bodyPr/>
                    <a:lstStyle/>
                    <a:p>
                      <a:pPr algn="ctr">
                        <a:lnSpc>
                          <a:spcPct val="115000"/>
                        </a:lnSpc>
                        <a:spcAft>
                          <a:spcPts val="0"/>
                        </a:spcAft>
                      </a:pPr>
                      <a:r>
                        <a:rPr lang="ru-RU" sz="2400" b="1" dirty="0">
                          <a:effectLst/>
                        </a:rPr>
                        <a:t>18892</a:t>
                      </a:r>
                      <a:endParaRPr lang="ru-RU" sz="2400" b="1" dirty="0">
                        <a:effectLst/>
                        <a:latin typeface="Calibri"/>
                        <a:ea typeface="Calibri"/>
                        <a:cs typeface="Times New Roman"/>
                      </a:endParaRPr>
                    </a:p>
                  </a:txBody>
                  <a:tcPr marL="46118" marR="46118" marT="0" marB="0"/>
                </a:tc>
                <a:tc>
                  <a:txBody>
                    <a:bodyPr/>
                    <a:lstStyle/>
                    <a:p>
                      <a:pPr algn="ctr">
                        <a:lnSpc>
                          <a:spcPct val="115000"/>
                        </a:lnSpc>
                        <a:spcAft>
                          <a:spcPts val="0"/>
                        </a:spcAft>
                      </a:pPr>
                      <a:r>
                        <a:rPr lang="ru-RU" sz="2400" b="1" dirty="0">
                          <a:effectLst/>
                        </a:rPr>
                        <a:t>2000</a:t>
                      </a:r>
                      <a:endParaRPr lang="ru-RU" sz="2400" b="1" dirty="0">
                        <a:effectLst/>
                        <a:latin typeface="Calibri"/>
                        <a:ea typeface="Calibri"/>
                        <a:cs typeface="Times New Roman"/>
                      </a:endParaRPr>
                    </a:p>
                  </a:txBody>
                  <a:tcPr marL="46118" marR="46118" marT="0" marB="0"/>
                </a:tc>
                <a:tc>
                  <a:txBody>
                    <a:bodyPr/>
                    <a:lstStyle/>
                    <a:p>
                      <a:pPr algn="ctr">
                        <a:lnSpc>
                          <a:spcPct val="115000"/>
                        </a:lnSpc>
                        <a:spcAft>
                          <a:spcPts val="0"/>
                        </a:spcAft>
                      </a:pPr>
                      <a:r>
                        <a:rPr lang="ru-RU" sz="2400" b="1" dirty="0">
                          <a:effectLst/>
                        </a:rPr>
                        <a:t>Все</a:t>
                      </a:r>
                      <a:endParaRPr lang="ru-RU" sz="2400" b="1" dirty="0">
                        <a:effectLst/>
                        <a:latin typeface="Calibri"/>
                        <a:ea typeface="Calibri"/>
                        <a:cs typeface="Times New Roman"/>
                      </a:endParaRPr>
                    </a:p>
                  </a:txBody>
                  <a:tcPr marL="46118" marR="46118" marT="0" marB="0"/>
                </a:tc>
              </a:tr>
            </a:tbl>
          </a:graphicData>
        </a:graphic>
      </p:graphicFrame>
    </p:spTree>
    <p:extLst>
      <p:ext uri="{BB962C8B-B14F-4D97-AF65-F5344CB8AC3E}">
        <p14:creationId xmlns:p14="http://schemas.microsoft.com/office/powerpoint/2010/main" val="347762136"/>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sp>
        <p:nvSpPr>
          <p:cNvPr id="124" name="Очень крутой заголовок…"/>
          <p:cNvSpPr txBox="1"/>
          <p:nvPr/>
        </p:nvSpPr>
        <p:spPr>
          <a:xfrm>
            <a:off x="814451" y="1574800"/>
            <a:ext cx="11430001" cy="709736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just"/>
            <a:r>
              <a:rPr lang="ru-RU" sz="5400" b="1" i="1" dirty="0">
                <a:solidFill>
                  <a:srgbClr val="253957"/>
                </a:solidFill>
                <a:sym typeface="Arial Narrow"/>
              </a:rPr>
              <a:t> </a:t>
            </a:r>
            <a:r>
              <a:rPr lang="ru-RU" sz="5400" b="1" i="1" dirty="0" smtClean="0">
                <a:solidFill>
                  <a:srgbClr val="253957"/>
                </a:solidFill>
                <a:sym typeface="Arial Narrow"/>
              </a:rPr>
              <a:t>               Противники</a:t>
            </a:r>
          </a:p>
          <a:p>
            <a:pPr algn="just"/>
            <a:r>
              <a:rPr lang="ru-RU" sz="4000" b="1" i="1" dirty="0" smtClean="0">
                <a:solidFill>
                  <a:srgbClr val="253957"/>
                </a:solidFill>
                <a:sym typeface="Arial Narrow"/>
              </a:rPr>
              <a:t>Представители белого и «серого» бизнеса. </a:t>
            </a:r>
          </a:p>
          <a:p>
            <a:pPr algn="just"/>
            <a:r>
              <a:rPr lang="ru-RU" sz="4000" b="1" i="1" dirty="0" smtClean="0">
                <a:solidFill>
                  <a:srgbClr val="253957"/>
                </a:solidFill>
                <a:sym typeface="Arial Narrow"/>
              </a:rPr>
              <a:t>Отдельные представители ректорского корпуса.</a:t>
            </a:r>
          </a:p>
          <a:p>
            <a:pPr algn="just"/>
            <a:r>
              <a:rPr lang="ru-RU" sz="5400" b="1" i="1" dirty="0" smtClean="0">
                <a:solidFill>
                  <a:srgbClr val="253957"/>
                </a:solidFill>
                <a:sym typeface="Arial Narrow"/>
              </a:rPr>
              <a:t> </a:t>
            </a:r>
            <a:r>
              <a:rPr lang="ru-RU" sz="4400" dirty="0" smtClean="0"/>
              <a:t>И жертвы неправомерного использования результатов ЕГЭ:</a:t>
            </a:r>
          </a:p>
          <a:p>
            <a:pPr algn="just">
              <a:buFont typeface="Arial" charset="0"/>
              <a:buChar char="•"/>
            </a:pPr>
            <a:r>
              <a:rPr lang="ru-RU" sz="4400" dirty="0" smtClean="0"/>
              <a:t> для рейтингов школ и муниципалитетов</a:t>
            </a:r>
          </a:p>
          <a:p>
            <a:pPr algn="just">
              <a:buFont typeface="Arial" charset="0"/>
              <a:buChar char="•"/>
            </a:pPr>
            <a:r>
              <a:rPr lang="ru-RU" sz="4400" dirty="0" smtClean="0"/>
              <a:t> для аттестации педагогов</a:t>
            </a:r>
          </a:p>
          <a:p>
            <a:r>
              <a:rPr lang="ru-RU" sz="4400" i="1" dirty="0" smtClean="0">
                <a:solidFill>
                  <a:srgbClr val="FF0000"/>
                </a:solidFill>
              </a:rPr>
              <a:t>«Наказание невиновных и награждение непричастных»</a:t>
            </a:r>
          </a:p>
          <a:p>
            <a:pPr algn="just"/>
            <a:endParaRPr lang="ru-RU" sz="4400" dirty="0" smtClean="0"/>
          </a:p>
        </p:txBody>
      </p:sp>
      <p:sp>
        <p:nvSpPr>
          <p:cNvPr id="125"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787399" y="4000500"/>
            <a:ext cx="11430001" cy="490517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defRPr sz="2100">
                <a:solidFill>
                  <a:srgbClr val="253957"/>
                </a:solidFill>
                <a:latin typeface="+mn-lt"/>
                <a:ea typeface="+mn-ea"/>
                <a:cs typeface="+mn-cs"/>
                <a:sym typeface="Arial Narrow"/>
              </a:defRPr>
            </a:pPr>
            <a:endParaRPr lang="ru-RU" sz="3000" b="1" i="1" dirty="0">
              <a:solidFill>
                <a:srgbClr val="253957"/>
              </a:solidFill>
              <a:latin typeface="+mn-lt"/>
              <a:ea typeface="+mn-ea"/>
              <a:cs typeface="+mn-cs"/>
              <a:sym typeface="Arial Narrow"/>
            </a:endParaRPr>
          </a:p>
        </p:txBody>
      </p:sp>
      <p:sp>
        <p:nvSpPr>
          <p:cNvPr id="126" name="Заголовок основного текста"/>
          <p:cNvSpPr txBox="1"/>
          <p:nvPr/>
        </p:nvSpPr>
        <p:spPr>
          <a:xfrm>
            <a:off x="787399" y="3233057"/>
            <a:ext cx="11430001" cy="76744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algn="l">
              <a:defRPr sz="3000" b="1">
                <a:solidFill>
                  <a:srgbClr val="253957"/>
                </a:solidFill>
                <a:latin typeface="+mn-lt"/>
                <a:ea typeface="+mn-ea"/>
                <a:cs typeface="+mn-cs"/>
                <a:sym typeface="Arial Narrow"/>
              </a:defRPr>
            </a:lvl1pPr>
          </a:lstStyle>
          <a:p>
            <a:endParaRPr dirty="0">
              <a:latin typeface="Arial Narrow" charset="0"/>
              <a:ea typeface="Arial Narrow" charset="0"/>
              <a:cs typeface="Arial Narrow" charset="0"/>
            </a:endParaRPr>
          </a:p>
        </p:txBody>
      </p:sp>
      <p:sp>
        <p:nvSpPr>
          <p:cNvPr id="127" name="Название подразделения, лаборатории, факультета и т.д."/>
          <p:cNvSpPr txBox="1"/>
          <p:nvPr/>
        </p:nvSpPr>
        <p:spPr>
          <a:xfrm>
            <a:off x="4161666" y="662943"/>
            <a:ext cx="8082786"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a:defRPr sz="1800">
                <a:solidFill>
                  <a:srgbClr val="253957"/>
                </a:solidFill>
                <a:latin typeface="+mn-lt"/>
                <a:ea typeface="+mn-ea"/>
                <a:cs typeface="+mn-cs"/>
                <a:sym typeface="Arial Narrow"/>
              </a:defRPr>
            </a:lvl1pPr>
          </a:lstStyle>
          <a:p>
            <a:r>
              <a:rPr lang="ru-RU" dirty="0">
                <a:latin typeface="Arial Narrow" charset="0"/>
                <a:ea typeface="Arial Narrow" charset="0"/>
                <a:cs typeface="Arial Narrow" charset="0"/>
              </a:rPr>
              <a:t>Институт образования</a:t>
            </a:r>
            <a:endParaRPr dirty="0">
              <a:latin typeface="Arial Narrow" charset="0"/>
              <a:ea typeface="Arial Narrow" charset="0"/>
              <a:cs typeface="Arial Narrow" charset="0"/>
            </a:endParaRPr>
          </a:p>
        </p:txBody>
      </p:sp>
      <p:pic>
        <p:nvPicPr>
          <p:cNvPr id="128" name="Изображение" descr="Изображение"/>
          <p:cNvPicPr>
            <a:picLocks noChangeAspect="1"/>
          </p:cNvPicPr>
          <p:nvPr/>
        </p:nvPicPr>
        <p:blipFill>
          <a:blip r:embed="rId2" cstate="print">
            <a:extLst/>
          </a:blip>
          <a:stretch>
            <a:fillRect/>
          </a:stretch>
        </p:blipFill>
        <p:spPr>
          <a:xfrm>
            <a:off x="805562" y="416839"/>
            <a:ext cx="853034" cy="853034"/>
          </a:xfrm>
          <a:prstGeom prst="rect">
            <a:avLst/>
          </a:prstGeom>
          <a:ln w="12700">
            <a:miter lim="400000"/>
          </a:ln>
        </p:spPr>
      </p:pic>
    </p:spTree>
    <p:extLst>
      <p:ext uri="{BB962C8B-B14F-4D97-AF65-F5344CB8AC3E}">
        <p14:creationId xmlns:p14="http://schemas.microsoft.com/office/powerpoint/2010/main" val="347762136"/>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sp>
        <p:nvSpPr>
          <p:cNvPr id="124" name="Очень крутой заголовок…"/>
          <p:cNvSpPr txBox="1"/>
          <p:nvPr/>
        </p:nvSpPr>
        <p:spPr>
          <a:xfrm>
            <a:off x="814451" y="1802139"/>
            <a:ext cx="11430001" cy="6870024"/>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just"/>
            <a:endParaRPr lang="ru-RU" sz="4400" i="1" dirty="0" smtClean="0">
              <a:solidFill>
                <a:srgbClr val="253957"/>
              </a:solidFill>
              <a:sym typeface="Arial Narrow"/>
            </a:endParaRPr>
          </a:p>
          <a:p>
            <a:pPr algn="just"/>
            <a:r>
              <a:rPr lang="ru-RU" sz="4000" i="1" dirty="0" smtClean="0">
                <a:ea typeface="MS PGothic" charset="0"/>
                <a:cs typeface="MS PGothic" charset="0"/>
              </a:rPr>
              <a:t>Статистика показывала устойчивый рост в период разворачивания эксперимента доли школьников, поступивших в ВУЗы из сельской и отдаленных местностей.</a:t>
            </a:r>
          </a:p>
          <a:p>
            <a:pPr algn="just"/>
            <a:r>
              <a:rPr lang="ru-RU" sz="4000" i="1" dirty="0" smtClean="0">
                <a:ea typeface="MS PGothic" charset="0"/>
                <a:cs typeface="MS PGothic" charset="0"/>
              </a:rPr>
              <a:t> </a:t>
            </a:r>
          </a:p>
          <a:p>
            <a:pPr algn="just"/>
            <a:r>
              <a:rPr lang="ru-RU" sz="4000" i="1" dirty="0" smtClean="0">
                <a:ea typeface="MS PGothic" charset="0"/>
                <a:cs typeface="MS PGothic" charset="0"/>
              </a:rPr>
              <a:t>В вузах Москвы и Санкт-Петербурга число иногородних студентов увеличилось с 25% в 2001 г. до  60% в 2008 г.</a:t>
            </a:r>
          </a:p>
        </p:txBody>
      </p:sp>
      <p:sp>
        <p:nvSpPr>
          <p:cNvPr id="125"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787399" y="4000500"/>
            <a:ext cx="11430001" cy="490517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defRPr sz="2100">
                <a:solidFill>
                  <a:srgbClr val="253957"/>
                </a:solidFill>
                <a:latin typeface="+mn-lt"/>
                <a:ea typeface="+mn-ea"/>
                <a:cs typeface="+mn-cs"/>
                <a:sym typeface="Arial Narrow"/>
              </a:defRPr>
            </a:pPr>
            <a:endParaRPr lang="ru-RU" sz="3000" b="1" i="1" dirty="0">
              <a:solidFill>
                <a:srgbClr val="253957"/>
              </a:solidFill>
              <a:latin typeface="+mn-lt"/>
              <a:ea typeface="+mn-ea"/>
              <a:cs typeface="+mn-cs"/>
              <a:sym typeface="Arial Narrow"/>
            </a:endParaRPr>
          </a:p>
        </p:txBody>
      </p:sp>
      <p:sp>
        <p:nvSpPr>
          <p:cNvPr id="126" name="Заголовок основного текста"/>
          <p:cNvSpPr txBox="1"/>
          <p:nvPr/>
        </p:nvSpPr>
        <p:spPr>
          <a:xfrm>
            <a:off x="787399" y="3233057"/>
            <a:ext cx="11430001" cy="76744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algn="l">
              <a:defRPr sz="3000" b="1">
                <a:solidFill>
                  <a:srgbClr val="253957"/>
                </a:solidFill>
                <a:latin typeface="+mn-lt"/>
                <a:ea typeface="+mn-ea"/>
                <a:cs typeface="+mn-cs"/>
                <a:sym typeface="Arial Narrow"/>
              </a:defRPr>
            </a:lvl1pPr>
          </a:lstStyle>
          <a:p>
            <a:endParaRPr dirty="0">
              <a:latin typeface="Arial Narrow" charset="0"/>
              <a:ea typeface="Arial Narrow" charset="0"/>
              <a:cs typeface="Arial Narrow" charset="0"/>
            </a:endParaRPr>
          </a:p>
        </p:txBody>
      </p:sp>
      <p:sp>
        <p:nvSpPr>
          <p:cNvPr id="127" name="Название подразделения, лаборатории, факультета и т.д."/>
          <p:cNvSpPr txBox="1"/>
          <p:nvPr/>
        </p:nvSpPr>
        <p:spPr>
          <a:xfrm>
            <a:off x="4161666" y="662943"/>
            <a:ext cx="8082786"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a:defRPr sz="1800">
                <a:solidFill>
                  <a:srgbClr val="253957"/>
                </a:solidFill>
                <a:latin typeface="+mn-lt"/>
                <a:ea typeface="+mn-ea"/>
                <a:cs typeface="+mn-cs"/>
                <a:sym typeface="Arial Narrow"/>
              </a:defRPr>
            </a:lvl1pPr>
          </a:lstStyle>
          <a:p>
            <a:r>
              <a:rPr lang="ru-RU" dirty="0">
                <a:latin typeface="Arial Narrow" charset="0"/>
                <a:ea typeface="Arial Narrow" charset="0"/>
                <a:cs typeface="Arial Narrow" charset="0"/>
              </a:rPr>
              <a:t>Институт образования</a:t>
            </a:r>
            <a:endParaRPr dirty="0">
              <a:latin typeface="Arial Narrow" charset="0"/>
              <a:ea typeface="Arial Narrow" charset="0"/>
              <a:cs typeface="Arial Narrow" charset="0"/>
            </a:endParaRPr>
          </a:p>
        </p:txBody>
      </p:sp>
      <p:pic>
        <p:nvPicPr>
          <p:cNvPr id="128" name="Изображение" descr="Изображение"/>
          <p:cNvPicPr>
            <a:picLocks noChangeAspect="1"/>
          </p:cNvPicPr>
          <p:nvPr/>
        </p:nvPicPr>
        <p:blipFill>
          <a:blip r:embed="rId2" cstate="print">
            <a:extLst/>
          </a:blip>
          <a:stretch>
            <a:fillRect/>
          </a:stretch>
        </p:blipFill>
        <p:spPr>
          <a:xfrm>
            <a:off x="805562" y="416839"/>
            <a:ext cx="853034" cy="853034"/>
          </a:xfrm>
          <a:prstGeom prst="rect">
            <a:avLst/>
          </a:prstGeom>
          <a:ln w="12700">
            <a:miter lim="400000"/>
          </a:ln>
        </p:spPr>
      </p:pic>
    </p:spTree>
    <p:extLst>
      <p:ext uri="{BB962C8B-B14F-4D97-AF65-F5344CB8AC3E}">
        <p14:creationId xmlns:p14="http://schemas.microsoft.com/office/powerpoint/2010/main" val="347762136"/>
      </p:ext>
    </p:extLst>
  </p:cSld>
  <p:clrMapOvr>
    <a:masterClrMapping/>
  </p:clrMapOvr>
  <p:transition spd="med"/>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Arial Narrow"/>
        <a:ea typeface="Arial Narrow"/>
        <a:cs typeface="Arial Narrow"/>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Arial Narrow"/>
        <a:ea typeface="Arial Narrow"/>
        <a:cs typeface="Arial Narrow"/>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405</TotalTime>
  <Words>633</Words>
  <Application>Microsoft Office PowerPoint</Application>
  <PresentationFormat>Произвольный</PresentationFormat>
  <Paragraphs>148</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White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Чаплина Татьяна Александровна</dc:creator>
  <cp:lastModifiedBy>Пользователь Windows</cp:lastModifiedBy>
  <cp:revision>62</cp:revision>
  <dcterms:modified xsi:type="dcterms:W3CDTF">2019-11-16T06:24:57Z</dcterms:modified>
</cp:coreProperties>
</file>